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D53B-2655-46EF-8483-CC71B885A623}" type="datetimeFigureOut">
              <a:rPr lang="en-US" smtClean="0"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5419-9BDE-48E3-A745-AD9D55513CD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D53B-2655-46EF-8483-CC71B885A623}" type="datetimeFigureOut">
              <a:rPr lang="en-US" smtClean="0"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5419-9BDE-48E3-A745-AD9D55513C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D53B-2655-46EF-8483-CC71B885A623}" type="datetimeFigureOut">
              <a:rPr lang="en-US" smtClean="0"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5419-9BDE-48E3-A745-AD9D55513C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D53B-2655-46EF-8483-CC71B885A623}" type="datetimeFigureOut">
              <a:rPr lang="en-US" smtClean="0"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5419-9BDE-48E3-A745-AD9D55513C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D53B-2655-46EF-8483-CC71B885A623}" type="datetimeFigureOut">
              <a:rPr lang="en-US" smtClean="0"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5419-9BDE-48E3-A745-AD9D55513C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D53B-2655-46EF-8483-CC71B885A623}" type="datetimeFigureOut">
              <a:rPr lang="en-US" smtClean="0"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5419-9BDE-48E3-A745-AD9D55513C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D53B-2655-46EF-8483-CC71B885A623}" type="datetimeFigureOut">
              <a:rPr lang="en-US" smtClean="0"/>
              <a:t>1/17/2013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5419-9BDE-48E3-A745-AD9D55513C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D53B-2655-46EF-8483-CC71B885A623}" type="datetimeFigureOut">
              <a:rPr lang="en-US" smtClean="0"/>
              <a:t>1/17/2013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5419-9BDE-48E3-A745-AD9D55513C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D53B-2655-46EF-8483-CC71B885A623}" type="datetimeFigureOut">
              <a:rPr lang="en-US" smtClean="0"/>
              <a:t>1/17/2013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5419-9BDE-48E3-A745-AD9D55513C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D53B-2655-46EF-8483-CC71B885A623}" type="datetimeFigureOut">
              <a:rPr lang="en-US" smtClean="0"/>
              <a:t>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5419-9BDE-48E3-A745-AD9D55513CD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C3FD53B-2655-46EF-8483-CC71B885A623}" type="datetimeFigureOut">
              <a:rPr lang="en-US" smtClean="0"/>
              <a:t>1/17/2013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1695419-9BDE-48E3-A745-AD9D55513C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C3FD53B-2655-46EF-8483-CC71B885A623}" type="datetimeFigureOut">
              <a:rPr lang="en-US" smtClean="0"/>
              <a:t>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1695419-9BDE-48E3-A745-AD9D55513C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Source Evaluation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IMPORTANT Skill!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310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on a fact finding mission, but you will not search primarily for facts.</a:t>
            </a:r>
          </a:p>
          <a:p>
            <a:r>
              <a:rPr lang="en-US" dirty="0" smtClean="0"/>
              <a:t>You will look for trends and patterns, but be sure they are supported by facts and evidence.</a:t>
            </a:r>
          </a:p>
          <a:p>
            <a:r>
              <a:rPr lang="en-US" dirty="0" smtClean="0"/>
              <a:t>In order to persuade your audience, including your teacher, you must collect evidence from reliable sources!</a:t>
            </a:r>
          </a:p>
        </p:txBody>
      </p:sp>
    </p:spTree>
    <p:extLst>
      <p:ext uri="{BB962C8B-B14F-4D97-AF65-F5344CB8AC3E}">
        <p14:creationId xmlns:p14="http://schemas.microsoft.com/office/powerpoint/2010/main" val="2627040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do you have enough sources?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can make a valid statement supported with evidence- when you can persuade your audience!</a:t>
            </a:r>
          </a:p>
          <a:p>
            <a:r>
              <a:rPr lang="en-US" dirty="0" smtClean="0"/>
              <a:t>When you have at least 3 good reasons that your claim is warranted.</a:t>
            </a:r>
          </a:p>
          <a:p>
            <a:r>
              <a:rPr lang="en-US" dirty="0" smtClean="0"/>
              <a:t>When you have several facts or experts (grounds) to support your reasons.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614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Infohio</a:t>
            </a:r>
            <a:endParaRPr lang="en-US" dirty="0" smtClean="0"/>
          </a:p>
          <a:p>
            <a:pPr lvl="1"/>
            <a:r>
              <a:rPr lang="en-US" dirty="0" smtClean="0"/>
              <a:t>www.infohio.org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693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Stay informed!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the NDCL Library on Twitter for up to date information, tips, resources and more!</a:t>
            </a:r>
          </a:p>
          <a:p>
            <a:endParaRPr lang="en-US" dirty="0"/>
          </a:p>
          <a:p>
            <a:pPr marL="118872" indent="0" algn="ctr">
              <a:buNone/>
            </a:pPr>
            <a:r>
              <a:rPr lang="en-US" sz="5400" b="1" dirty="0" smtClean="0">
                <a:solidFill>
                  <a:srgbClr val="00B0F0"/>
                </a:solidFill>
              </a:rPr>
              <a:t>@</a:t>
            </a:r>
            <a:r>
              <a:rPr lang="en-US" sz="5400" b="1" dirty="0" err="1" smtClean="0">
                <a:solidFill>
                  <a:srgbClr val="00B0F0"/>
                </a:solidFill>
              </a:rPr>
              <a:t>NDCLLibrary</a:t>
            </a:r>
            <a:endParaRPr lang="en-US" sz="5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537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accept CRAP!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 smtClean="0"/>
              <a:t>C</a:t>
            </a:r>
            <a:r>
              <a:rPr lang="en-US" sz="6000" dirty="0" smtClean="0"/>
              <a:t>	Currency</a:t>
            </a:r>
            <a:endParaRPr lang="en-US" sz="4000" dirty="0" smtClean="0"/>
          </a:p>
          <a:p>
            <a:pPr marL="0" indent="0">
              <a:buNone/>
            </a:pPr>
            <a:r>
              <a:rPr lang="en-US" sz="6000" b="1" dirty="0" smtClean="0"/>
              <a:t>R</a:t>
            </a:r>
            <a:r>
              <a:rPr lang="en-US" sz="6000" dirty="0" smtClean="0"/>
              <a:t>	Reliability	</a:t>
            </a:r>
          </a:p>
          <a:p>
            <a:pPr marL="0" indent="0">
              <a:buNone/>
            </a:pPr>
            <a:r>
              <a:rPr lang="en-US" sz="6000" b="1" dirty="0" smtClean="0"/>
              <a:t>A</a:t>
            </a:r>
            <a:r>
              <a:rPr lang="en-US" sz="6000" dirty="0" smtClean="0"/>
              <a:t>	Authority/Accuracy</a:t>
            </a:r>
          </a:p>
          <a:p>
            <a:pPr marL="0" indent="0">
              <a:buNone/>
            </a:pPr>
            <a:r>
              <a:rPr lang="en-US" sz="6000" b="1" dirty="0" smtClean="0"/>
              <a:t>P</a:t>
            </a:r>
            <a:r>
              <a:rPr lang="en-US" sz="6000" dirty="0" smtClean="0"/>
              <a:t>	Purpose/Point of View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546781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recent is the information? Can you find a date?</a:t>
            </a:r>
          </a:p>
          <a:p>
            <a:r>
              <a:rPr lang="en-US" dirty="0" smtClean="0"/>
              <a:t>Is it current enough for your topic?</a:t>
            </a:r>
          </a:p>
          <a:p>
            <a:r>
              <a:rPr lang="en-US" dirty="0" smtClean="0"/>
              <a:t>If the information is from a website, when was the site last updated?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270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kind of information is included in the resource?</a:t>
            </a:r>
          </a:p>
          <a:p>
            <a:r>
              <a:rPr lang="en-US" dirty="0" smtClean="0"/>
              <a:t>Is content of the resource primarily opinion? Is it balanced or biased??</a:t>
            </a:r>
          </a:p>
          <a:p>
            <a:r>
              <a:rPr lang="en-US" dirty="0" smtClean="0"/>
              <a:t>Does the creator provide references or sources for data or quotations?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16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Authority/Accuracy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Who are the authors or creators?</a:t>
            </a:r>
          </a:p>
          <a:p>
            <a:r>
              <a:rPr lang="en-US" dirty="0" smtClean="0"/>
              <a:t>What are their credentials?</a:t>
            </a:r>
          </a:p>
          <a:p>
            <a:r>
              <a:rPr lang="en-US" dirty="0" smtClean="0"/>
              <a:t>How do the authors or publishers make money? How does that influence what they wrote?</a:t>
            </a:r>
          </a:p>
          <a:p>
            <a:r>
              <a:rPr lang="en-US" dirty="0" smtClean="0"/>
              <a:t>Who is the publisher or sponsor?</a:t>
            </a:r>
          </a:p>
          <a:p>
            <a:r>
              <a:rPr lang="en-US" dirty="0" smtClean="0"/>
              <a:t>Are they reputable?</a:t>
            </a:r>
          </a:p>
          <a:p>
            <a:r>
              <a:rPr lang="en-US" dirty="0" smtClean="0"/>
              <a:t>If it's from a website, does it have advertisements?</a:t>
            </a:r>
          </a:p>
          <a:p>
            <a:r>
              <a:rPr lang="en-US" dirty="0" smtClean="0"/>
              <a:t>Can you verify information from this site with information from others?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038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Purpose/Point of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this fact or opinion?</a:t>
            </a:r>
          </a:p>
          <a:p>
            <a:r>
              <a:rPr lang="en-US" dirty="0" smtClean="0"/>
              <a:t>Is it biased?</a:t>
            </a:r>
          </a:p>
          <a:p>
            <a:r>
              <a:rPr lang="en-US" dirty="0" smtClean="0"/>
              <a:t>What is the intent of this source?</a:t>
            </a:r>
          </a:p>
          <a:p>
            <a:r>
              <a:rPr lang="en-US" dirty="0" smtClean="0"/>
              <a:t>Is the creator/author trying to sell you something?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583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Seeking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4000" b="1" dirty="0" smtClean="0"/>
              <a:t>GOAL: </a:t>
            </a:r>
            <a:r>
              <a:rPr lang="en-US" sz="4000" dirty="0" smtClean="0"/>
              <a:t>Determine and select the BEST information sources related to your research topic.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653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 order to accomplish this, you will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Search </a:t>
            </a:r>
            <a:r>
              <a:rPr lang="en-US" dirty="0"/>
              <a:t>for info.</a:t>
            </a:r>
          </a:p>
          <a:p>
            <a:pPr lvl="1"/>
            <a:r>
              <a:rPr lang="en-US" dirty="0"/>
              <a:t>Scan and read and make choices (what to check out, what to print, what to save</a:t>
            </a:r>
            <a:r>
              <a:rPr lang="en-US" dirty="0" smtClean="0"/>
              <a:t>).</a:t>
            </a:r>
            <a:endParaRPr lang="en-US" dirty="0"/>
          </a:p>
          <a:p>
            <a:pPr lvl="1"/>
            <a:r>
              <a:rPr lang="en-US" dirty="0"/>
              <a:t>Decide what to accept or reject.</a:t>
            </a:r>
          </a:p>
          <a:p>
            <a:pPr lvl="1"/>
            <a:r>
              <a:rPr lang="en-US" dirty="0"/>
              <a:t>Summarize the viewpoints and facts you find.</a:t>
            </a:r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190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 you read, you will “interview” your 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what the author is saying and why.</a:t>
            </a:r>
          </a:p>
          <a:p>
            <a:r>
              <a:rPr lang="en-US" dirty="0" smtClean="0"/>
              <a:t>Consider the point being made.</a:t>
            </a:r>
          </a:p>
          <a:p>
            <a:r>
              <a:rPr lang="en-US" dirty="0" smtClean="0"/>
              <a:t>Does it change what you believe about the subject?</a:t>
            </a:r>
          </a:p>
          <a:p>
            <a:r>
              <a:rPr lang="en-US" dirty="0" smtClean="0"/>
              <a:t>As soon as you can form a statement of what you believe to be true…jot down this CLAIM- your original position may change as you learn more about the topic.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5681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26</TotalTime>
  <Words>449</Words>
  <Application>Microsoft Office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Module</vt:lpstr>
      <vt:lpstr>Source Evaluation</vt:lpstr>
      <vt:lpstr>Don’t accept CRAP!</vt:lpstr>
      <vt:lpstr>Currency</vt:lpstr>
      <vt:lpstr>Reliability</vt:lpstr>
      <vt:lpstr>Authority/Accuracy</vt:lpstr>
      <vt:lpstr>Purpose/Point of View</vt:lpstr>
      <vt:lpstr>Information Seeking Strategy</vt:lpstr>
      <vt:lpstr>In order to accomplish this, you will:</vt:lpstr>
      <vt:lpstr>As you read, you will “interview” your sources:</vt:lpstr>
      <vt:lpstr>Remember:</vt:lpstr>
      <vt:lpstr>When do you have enough sources?</vt:lpstr>
      <vt:lpstr>Sources:</vt:lpstr>
      <vt:lpstr>Stay informed!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Evaluation</dc:title>
  <dc:creator>NDCL</dc:creator>
  <cp:lastModifiedBy>NDCL</cp:lastModifiedBy>
  <cp:revision>9</cp:revision>
  <dcterms:created xsi:type="dcterms:W3CDTF">2013-01-17T13:46:30Z</dcterms:created>
  <dcterms:modified xsi:type="dcterms:W3CDTF">2013-01-17T15:08:49Z</dcterms:modified>
</cp:coreProperties>
</file>