
<file path=[Content_Types].xml><?xml version="1.0" encoding="utf-8"?>
<Types xmlns="http://schemas.openxmlformats.org/package/2006/content-types">
  <Default Extension="xml" ContentType="application/xml"/>
  <Default Extension="rels" ContentType="application/vnd.openxmlformats-package.relationships+xml"/>
  <Default Extension="bin" ContentType="application/vnd.openxmlformats-officedocument.presentationml.printerSettings"/>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56" r:id="rId2"/>
    <p:sldId id="257" r:id="rId3"/>
    <p:sldId id="258" r:id="rId4"/>
    <p:sldId id="259" r:id="rId5"/>
    <p:sldId id="260" r:id="rId6"/>
    <p:sldId id="261" r:id="rId7"/>
    <p:sldId id="262" r:id="rId8"/>
    <p:sldId id="263" r:id="rId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81" d="100"/>
          <a:sy n="81" d="100"/>
        </p:scale>
        <p:origin x="-1864"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presProps" Target="presProps.xml"/><Relationship Id="rId12" Type="http://schemas.openxmlformats.org/officeDocument/2006/relationships/viewProps" Target="viewProps.xml"/><Relationship Id="rId13" Type="http://schemas.openxmlformats.org/officeDocument/2006/relationships/theme" Target="theme/theme1.xml"/><Relationship Id="rId14"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printerSettings" Target="printerSettings/printerSettings1.bin"/></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8CDF3AF4-EA78-C044-A74D-F5C076BC93EF}" type="datetimeFigureOut">
              <a:rPr lang="en-US" smtClean="0"/>
              <a:t>1/10/13</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algn="ctr" defTabSz="914400" rtl="0" eaLnBrk="1" latinLnBrk="0" hangingPunct="1"/>
            <a:endParaRPr sz="1800" kern="1200">
              <a:solidFill>
                <a:schemeClr val="lt1"/>
              </a:solidFill>
              <a:latin typeface="+mn-lt"/>
              <a:ea typeface="+mn-ea"/>
              <a:cs typeface="+mn-cs"/>
            </a:endParaRP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1" name="Rectangle 10"/>
          <p:cNvSpPr/>
          <p:nvPr/>
        </p:nvSpPr>
        <p:spPr>
          <a:xfrm>
            <a:off x="4624388" y="228600"/>
            <a:ext cx="2057400" cy="2039112"/>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6802438" y="2377440"/>
            <a:ext cx="2057400" cy="203911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4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5" name="Date Placeholder 4"/>
          <p:cNvSpPr>
            <a:spLocks noGrp="1"/>
          </p:cNvSpPr>
          <p:nvPr>
            <p:ph type="dt" sz="half" idx="10"/>
          </p:nvPr>
        </p:nvSpPr>
        <p:spPr/>
        <p:txBody>
          <a:body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7EC0A4-A5E0-F240-921D-B7C6A0F6647D}" type="slidenum">
              <a:rPr lang="en-US" smtClean="0"/>
              <a:t>‹#›</a:t>
            </a:fld>
            <a:endParaRPr lang="en-US"/>
          </a:p>
        </p:txBody>
      </p:sp>
      <p:sp>
        <p:nvSpPr>
          <p:cNvPr id="12" name="Content Placeholder 2"/>
          <p:cNvSpPr>
            <a:spLocks noGrp="1"/>
          </p:cNvSpPr>
          <p:nvPr>
            <p:ph sz="half" idx="17"/>
          </p:nvPr>
        </p:nvSpPr>
        <p:spPr>
          <a:xfrm>
            <a:off x="502920" y="1985963"/>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Content Placeholder 2"/>
          <p:cNvSpPr>
            <a:spLocks noGrp="1"/>
          </p:cNvSpPr>
          <p:nvPr>
            <p:ph sz="half" idx="18"/>
          </p:nvPr>
        </p:nvSpPr>
        <p:spPr>
          <a:xfrm>
            <a:off x="502920" y="4164965"/>
            <a:ext cx="3657413"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5"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6"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Only">
    <p:spTree>
      <p:nvGrpSpPr>
        <p:cNvPr id="1" name=""/>
        <p:cNvGrpSpPr/>
        <p:nvPr/>
      </p:nvGrpSpPr>
      <p:grpSpPr>
        <a:xfrm>
          <a:off x="0" y="0"/>
          <a:ext cx="0" cy="0"/>
          <a:chOff x="0" y="0"/>
          <a:chExt cx="0" cy="0"/>
        </a:xfrm>
      </p:grpSpPr>
      <p:sp>
        <p:nvSpPr>
          <p:cNvPr id="6" name="Rectangle 5"/>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TextBox 7"/>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8CDF3AF4-EA78-C044-A74D-F5C076BC93EF}" type="datetimeFigureOut">
              <a:rPr lang="en-US" smtClean="0"/>
              <a:t>1/10/13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E7EC0A4-A5E0-F240-921D-B7C6A0F6647D}" type="slidenum">
              <a:rPr lang="en-US" smtClean="0"/>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Blank">
    <p:spTree>
      <p:nvGrpSpPr>
        <p:cNvPr id="1" name=""/>
        <p:cNvGrpSpPr/>
        <p:nvPr/>
      </p:nvGrpSpPr>
      <p:grpSpPr>
        <a:xfrm>
          <a:off x="0" y="0"/>
          <a:ext cx="0" cy="0"/>
          <a:chOff x="0" y="0"/>
          <a:chExt cx="0" cy="0"/>
        </a:xfrm>
      </p:grpSpPr>
      <p:sp>
        <p:nvSpPr>
          <p:cNvPr id="5" name="Rectangle 4"/>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Date Placeholder 1"/>
          <p:cNvSpPr>
            <a:spLocks noGrp="1"/>
          </p:cNvSpPr>
          <p:nvPr>
            <p:ph type="dt" sz="half" idx="10"/>
          </p:nvPr>
        </p:nvSpPr>
        <p:spPr/>
        <p:txBody>
          <a:bodyPr/>
          <a:lstStyle/>
          <a:p>
            <a:fld id="{8CDF3AF4-EA78-C044-A74D-F5C076BC93EF}" type="datetimeFigureOut">
              <a:rPr lang="en-US" smtClean="0"/>
              <a:t>1/10/13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E7EC0A4-A5E0-F240-921D-B7C6A0F6647D}" type="slidenum">
              <a:rPr lang="en-US" smtClean="0"/>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282575" y="228600"/>
            <a:ext cx="3451225"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5" y="2571750"/>
            <a:ext cx="3255264" cy="1162050"/>
          </a:xfrm>
        </p:spPr>
        <p:txBody>
          <a:bodyPr anchor="b">
            <a:normAutofit/>
          </a:bodyPr>
          <a:lstStyle>
            <a:lvl1pPr algn="l">
              <a:defRPr sz="2600" b="0">
                <a:solidFill>
                  <a:schemeClr val="bg1"/>
                </a:solidFill>
              </a:defRPr>
            </a:lvl1pPr>
          </a:lstStyle>
          <a:p>
            <a:r>
              <a:rPr lang="en-US" smtClean="0"/>
              <a:t>Click to edit Master title style</a:t>
            </a:r>
            <a:endParaRPr dirty="0"/>
          </a:p>
        </p:txBody>
      </p:sp>
      <p:sp>
        <p:nvSpPr>
          <p:cNvPr id="3" name="Content Placeholder 2"/>
          <p:cNvSpPr>
            <a:spLocks noGrp="1"/>
          </p:cNvSpPr>
          <p:nvPr>
            <p:ph idx="1"/>
          </p:nvPr>
        </p:nvSpPr>
        <p:spPr>
          <a:xfrm>
            <a:off x="4168775" y="273050"/>
            <a:ext cx="4597399" cy="5853113"/>
          </a:xfrm>
        </p:spPr>
        <p:txBody>
          <a:bodyPr>
            <a:normAutofit/>
          </a:bodyPr>
          <a:lstStyle>
            <a:lvl1pPr>
              <a:defRPr sz="1800"/>
            </a:lvl1pPr>
            <a:lvl2pPr>
              <a:defRPr sz="18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Text Placeholder 3"/>
          <p:cNvSpPr>
            <a:spLocks noGrp="1"/>
          </p:cNvSpPr>
          <p:nvPr>
            <p:ph type="body" sz="half" idx="2"/>
          </p:nvPr>
        </p:nvSpPr>
        <p:spPr>
          <a:xfrm>
            <a:off x="381093" y="3733800"/>
            <a:ext cx="325526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a:xfrm>
            <a:off x="3859305" y="6423585"/>
            <a:ext cx="3316941" cy="365125"/>
          </a:xfrm>
        </p:spPr>
        <p:txBody>
          <a:bodyPr/>
          <a:lstStyle/>
          <a:p>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169404" y="3124200"/>
            <a:ext cx="3898272"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6" y="228600"/>
            <a:ext cx="3460658" cy="634523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169404" y="3995737"/>
            <a:ext cx="3898272"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DE7EC0A4-A5E0-F240-921D-B7C6A0F6647D}" type="slidenum">
              <a:rPr lang="en-US" smtClean="0"/>
              <a:t>‹#›</a:t>
            </a:fld>
            <a:endParaRPr lang="en-US"/>
          </a:p>
        </p:txBody>
      </p:sp>
      <p:sp>
        <p:nvSpPr>
          <p:cNvPr id="10" name="TextBox 9"/>
          <p:cNvSpPr txBox="1"/>
          <p:nvPr/>
        </p:nvSpPr>
        <p:spPr>
          <a:xfrm>
            <a:off x="3990110"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picTx" preserve="1">
  <p:cSld name="Picture above Caption">
    <p:spTree>
      <p:nvGrpSpPr>
        <p:cNvPr id="1" name=""/>
        <p:cNvGrpSpPr/>
        <p:nvPr/>
      </p:nvGrpSpPr>
      <p:grpSpPr>
        <a:xfrm>
          <a:off x="0" y="0"/>
          <a:ext cx="0" cy="0"/>
          <a:chOff x="0" y="0"/>
          <a:chExt cx="0" cy="0"/>
        </a:xfrm>
      </p:grpSpPr>
      <p:sp>
        <p:nvSpPr>
          <p:cNvPr id="2" name="Title 1"/>
          <p:cNvSpPr>
            <a:spLocks noGrp="1"/>
          </p:cNvSpPr>
          <p:nvPr>
            <p:ph type="title"/>
          </p:nvPr>
        </p:nvSpPr>
        <p:spPr>
          <a:xfrm>
            <a:off x="506505" y="4424082"/>
            <a:ext cx="6191157" cy="83371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28600"/>
            <a:ext cx="637838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506505" y="5257799"/>
            <a:ext cx="6191157" cy="885825"/>
          </a:xfrm>
        </p:spPr>
        <p:txBody>
          <a:bodyPr/>
          <a:lstStyle>
            <a:lvl1pPr marL="0" indent="0">
              <a:spcBef>
                <a:spcPts val="3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7EC0A4-A5E0-F240-921D-B7C6A0F6647D}" type="slidenum">
              <a:rPr lang="en-US" smtClean="0"/>
              <a:t>‹#›</a:t>
            </a:fld>
            <a:endParaRPr lang="en-US"/>
          </a:p>
        </p:txBody>
      </p:sp>
      <p:sp>
        <p:nvSpPr>
          <p:cNvPr id="8" name="Rectangle 7"/>
          <p:cNvSpPr/>
          <p:nvPr/>
        </p:nvSpPr>
        <p:spPr>
          <a:xfrm>
            <a:off x="6802438" y="22860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Rectangle 8"/>
          <p:cNvSpPr/>
          <p:nvPr/>
        </p:nvSpPr>
        <p:spPr>
          <a:xfrm>
            <a:off x="6802438" y="2377440"/>
            <a:ext cx="2057400" cy="203911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327212" y="4632792"/>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p:cSld name="2 Pictures with Caption">
    <p:spTree>
      <p:nvGrpSpPr>
        <p:cNvPr id="1" name=""/>
        <p:cNvGrpSpPr/>
        <p:nvPr/>
      </p:nvGrpSpPr>
      <p:grpSpPr>
        <a:xfrm>
          <a:off x="0" y="0"/>
          <a:ext cx="0" cy="0"/>
          <a:chOff x="0" y="0"/>
          <a:chExt cx="0" cy="0"/>
        </a:xfrm>
      </p:grpSpPr>
      <p:sp>
        <p:nvSpPr>
          <p:cNvPr id="8" name="Rectangle 7"/>
          <p:cNvSpPr/>
          <p:nvPr/>
        </p:nvSpPr>
        <p:spPr>
          <a:xfrm>
            <a:off x="282574" y="228600"/>
            <a:ext cx="6387167"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6181611"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6179566"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5212262" y="6235607"/>
            <a:ext cx="1348398" cy="365125"/>
          </a:xfrm>
        </p:spPr>
        <p:txBody>
          <a:bodyPr/>
          <a:lstStyle>
            <a:lvl1pPr>
              <a:defRPr>
                <a:solidFill>
                  <a:schemeClr val="bg1"/>
                </a:solidFill>
              </a:defRPr>
            </a:lvl1p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a:xfrm>
            <a:off x="381095" y="6235607"/>
            <a:ext cx="46481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DE7EC0A4-A5E0-F240-921D-B7C6A0F6647D}" type="slidenum">
              <a:rPr lang="en-US" smtClean="0"/>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6802438" y="237494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6802438" y="4535424"/>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3 Pictures with Caption">
    <p:spTree>
      <p:nvGrpSpPr>
        <p:cNvPr id="1" name=""/>
        <p:cNvGrpSpPr/>
        <p:nvPr/>
      </p:nvGrpSpPr>
      <p:grpSpPr>
        <a:xfrm>
          <a:off x="0" y="0"/>
          <a:ext cx="0" cy="0"/>
          <a:chOff x="0" y="0"/>
          <a:chExt cx="0" cy="0"/>
        </a:xfrm>
      </p:grpSpPr>
      <p:sp>
        <p:nvSpPr>
          <p:cNvPr id="8" name="Rectangle 7"/>
          <p:cNvSpPr/>
          <p:nvPr/>
        </p:nvSpPr>
        <p:spPr>
          <a:xfrm>
            <a:off x="282575" y="228600"/>
            <a:ext cx="423545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380554" y="2571750"/>
            <a:ext cx="4016633" cy="1162050"/>
          </a:xfrm>
        </p:spPr>
        <p:txBody>
          <a:bodyPr anchor="b">
            <a:normAutofit/>
          </a:bodyPr>
          <a:lstStyle>
            <a:lvl1pPr algn="l">
              <a:defRPr sz="2600" b="0">
                <a:solidFill>
                  <a:schemeClr val="bg1"/>
                </a:solidFill>
              </a:defRPr>
            </a:lvl1pPr>
          </a:lstStyle>
          <a:p>
            <a:r>
              <a:rPr lang="en-US" smtClean="0"/>
              <a:t>Click to edit Master title style</a:t>
            </a:r>
            <a:endParaRPr/>
          </a:p>
        </p:txBody>
      </p:sp>
      <p:sp>
        <p:nvSpPr>
          <p:cNvPr id="4" name="Text Placeholder 3"/>
          <p:cNvSpPr>
            <a:spLocks noGrp="1"/>
          </p:cNvSpPr>
          <p:nvPr>
            <p:ph type="body" sz="half" idx="2"/>
          </p:nvPr>
        </p:nvSpPr>
        <p:spPr>
          <a:xfrm>
            <a:off x="381094" y="3733800"/>
            <a:ext cx="4015304" cy="2392363"/>
          </a:xfrm>
        </p:spPr>
        <p:txBody>
          <a:bodyPr/>
          <a:lstStyle>
            <a:lvl1pPr marL="0" indent="0">
              <a:spcBef>
                <a:spcPts val="600"/>
              </a:spcBef>
              <a:buNone/>
              <a:defRPr sz="1400">
                <a:solidFill>
                  <a:schemeClr val="bg1"/>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3048000" y="6235607"/>
            <a:ext cx="1348398" cy="365125"/>
          </a:xfrm>
        </p:spPr>
        <p:txBody>
          <a:bodyPr/>
          <a:lstStyle>
            <a:lvl1pPr>
              <a:defRPr>
                <a:solidFill>
                  <a:schemeClr val="bg1"/>
                </a:solidFill>
              </a:defRPr>
            </a:lvl1p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a:xfrm>
            <a:off x="381095" y="6235607"/>
            <a:ext cx="2590705" cy="365125"/>
          </a:xfrm>
        </p:spPr>
        <p:txBody>
          <a:bodyPr/>
          <a:lstStyle>
            <a:lvl1pPr>
              <a:defRPr>
                <a:solidFill>
                  <a:schemeClr val="bg1"/>
                </a:solidFill>
              </a:defRPr>
            </a:lvl1pPr>
          </a:lstStyle>
          <a:p>
            <a:endParaRPr lang="en-US"/>
          </a:p>
        </p:txBody>
      </p:sp>
      <p:sp>
        <p:nvSpPr>
          <p:cNvPr id="7" name="Slide Number Placeholder 6"/>
          <p:cNvSpPr>
            <a:spLocks noGrp="1"/>
          </p:cNvSpPr>
          <p:nvPr>
            <p:ph type="sldNum" sz="quarter" idx="12"/>
          </p:nvPr>
        </p:nvSpPr>
        <p:spPr/>
        <p:txBody>
          <a:bodyPr/>
          <a:lstStyle/>
          <a:p>
            <a:fld id="{DE7EC0A4-A5E0-F240-921D-B7C6A0F6647D}" type="slidenum">
              <a:rPr lang="en-US" smtClean="0"/>
              <a:t>‹#›</a:t>
            </a:fld>
            <a:endParaRPr lang="en-US"/>
          </a:p>
        </p:txBody>
      </p:sp>
      <p:sp>
        <p:nvSpPr>
          <p:cNvPr id="9" name="TextBox 8"/>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
        <p:nvSpPr>
          <p:cNvPr id="10" name="Rectangle 9"/>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Rectangle 10"/>
          <p:cNvSpPr/>
          <p:nvPr/>
        </p:nvSpPr>
        <p:spPr>
          <a:xfrm>
            <a:off x="4624388" y="4534726"/>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Picture Placeholder 12"/>
          <p:cNvSpPr>
            <a:spLocks noGrp="1"/>
          </p:cNvSpPr>
          <p:nvPr>
            <p:ph type="pic" sz="quarter" idx="13"/>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3" name="Picture Placeholder 12"/>
          <p:cNvSpPr>
            <a:spLocks noGrp="1"/>
          </p:cNvSpPr>
          <p:nvPr>
            <p:ph type="pic" sz="quarter" idx="14"/>
          </p:nvPr>
        </p:nvSpPr>
        <p:spPr>
          <a:xfrm>
            <a:off x="4624388" y="2381663"/>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5"/>
          </p:nvPr>
        </p:nvSpPr>
        <p:spPr>
          <a:xfrm>
            <a:off x="6803136" y="2381662"/>
            <a:ext cx="2057400" cy="418795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3 Pictures with Caption, Alt.">
    <p:spTree>
      <p:nvGrpSpPr>
        <p:cNvPr id="1" name=""/>
        <p:cNvGrpSpPr/>
        <p:nvPr/>
      </p:nvGrpSpPr>
      <p:grpSpPr>
        <a:xfrm>
          <a:off x="0" y="0"/>
          <a:ext cx="0" cy="0"/>
          <a:chOff x="0" y="0"/>
          <a:chExt cx="0" cy="0"/>
        </a:xfrm>
      </p:grpSpPr>
      <p:sp>
        <p:nvSpPr>
          <p:cNvPr id="11" name="Rectangle 10"/>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53000" y="3124200"/>
            <a:ext cx="3108960" cy="871538"/>
          </a:xfrm>
        </p:spPr>
        <p:txBody>
          <a:bodyPr anchor="b">
            <a:normAutofit/>
          </a:bodyPr>
          <a:lstStyle>
            <a:lvl1pPr algn="l">
              <a:defRPr sz="2600" b="0"/>
            </a:lvl1pPr>
          </a:lstStyle>
          <a:p>
            <a:r>
              <a:rPr lang="en-US" smtClean="0"/>
              <a:t>Click to edit Master title style</a:t>
            </a:r>
            <a:endParaRPr/>
          </a:p>
        </p:txBody>
      </p:sp>
      <p:sp>
        <p:nvSpPr>
          <p:cNvPr id="3" name="Picture Placeholder 2"/>
          <p:cNvSpPr>
            <a:spLocks noGrp="1"/>
          </p:cNvSpPr>
          <p:nvPr>
            <p:ph type="pic" idx="1"/>
          </p:nvPr>
        </p:nvSpPr>
        <p:spPr>
          <a:xfrm>
            <a:off x="277905" y="2365248"/>
            <a:ext cx="4240119" cy="418795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a:p>
        </p:txBody>
      </p:sp>
      <p:sp>
        <p:nvSpPr>
          <p:cNvPr id="4" name="Text Placeholder 3"/>
          <p:cNvSpPr>
            <a:spLocks noGrp="1"/>
          </p:cNvSpPr>
          <p:nvPr>
            <p:ph type="body" sz="half" idx="2"/>
          </p:nvPr>
        </p:nvSpPr>
        <p:spPr>
          <a:xfrm>
            <a:off x="4953000" y="3995737"/>
            <a:ext cx="3108960" cy="2147888"/>
          </a:xfrm>
        </p:spPr>
        <p:txBody>
          <a:bodyPr/>
          <a:lstStyle>
            <a:lvl1pPr marL="0" indent="0">
              <a:spcBef>
                <a:spcPts val="600"/>
              </a:spcBef>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7391399" y="6423585"/>
            <a:ext cx="1537447" cy="365125"/>
          </a:xfrm>
        </p:spPr>
        <p:txBody>
          <a:body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a:xfrm>
            <a:off x="4191000" y="6423585"/>
            <a:ext cx="3005138" cy="365125"/>
          </a:xfrm>
        </p:spPr>
        <p:txBody>
          <a:bodyPr/>
          <a:lstStyle/>
          <a:p>
            <a:endParaRPr lang="en-US"/>
          </a:p>
        </p:txBody>
      </p:sp>
      <p:sp>
        <p:nvSpPr>
          <p:cNvPr id="7" name="Slide Number Placeholder 6"/>
          <p:cNvSpPr>
            <a:spLocks noGrp="1"/>
          </p:cNvSpPr>
          <p:nvPr>
            <p:ph type="sldNum" sz="quarter" idx="12"/>
          </p:nvPr>
        </p:nvSpPr>
        <p:spPr/>
        <p:txBody>
          <a:bodyPr/>
          <a:lstStyle/>
          <a:p>
            <a:fld id="{DE7EC0A4-A5E0-F240-921D-B7C6A0F6647D}" type="slidenum">
              <a:rPr lang="en-US" smtClean="0"/>
              <a:t>‹#›</a:t>
            </a:fld>
            <a:endParaRPr lang="en-US"/>
          </a:p>
        </p:txBody>
      </p:sp>
      <p:sp>
        <p:nvSpPr>
          <p:cNvPr id="10" name="TextBox 9"/>
          <p:cNvSpPr txBox="1"/>
          <p:nvPr/>
        </p:nvSpPr>
        <p:spPr>
          <a:xfrm>
            <a:off x="4750361" y="3370730"/>
            <a:ext cx="220568" cy="369332"/>
          </a:xfrm>
          <a:prstGeom prst="rect">
            <a:avLst/>
          </a:prstGeom>
          <a:noFill/>
        </p:spPr>
        <p:txBody>
          <a:bodyPr wrap="square" lIns="0" tIns="0" rIns="0" bIns="0" rtlCol="0">
            <a:spAutoFit/>
          </a:bodyPr>
          <a:lstStyle/>
          <a:p>
            <a:r>
              <a:rPr sz="2400" b="1" baseline="0">
                <a:solidFill>
                  <a:schemeClr val="accent1">
                    <a:lumMod val="60000"/>
                    <a:lumOff val="40000"/>
                  </a:schemeClr>
                </a:solidFill>
              </a:rPr>
              <a:t>+ </a:t>
            </a:r>
          </a:p>
        </p:txBody>
      </p:sp>
      <p:sp>
        <p:nvSpPr>
          <p:cNvPr id="14" name="Picture Placeholder 12"/>
          <p:cNvSpPr>
            <a:spLocks noGrp="1"/>
          </p:cNvSpPr>
          <p:nvPr>
            <p:ph type="pic" sz="quarter" idx="13"/>
          </p:nvPr>
        </p:nvSpPr>
        <p:spPr>
          <a:xfrm>
            <a:off x="277905" y="228600"/>
            <a:ext cx="2057400" cy="2039112"/>
          </a:xfrm>
        </p:spPr>
        <p:txBody>
          <a:bodyPr/>
          <a:lstStyle>
            <a:lvl1pPr>
              <a:buNone/>
              <a:defRPr/>
            </a:lvl1pPr>
          </a:lstStyle>
          <a:p>
            <a:r>
              <a:rPr lang="en-US" smtClean="0"/>
              <a:t>Drag picture to placeholder or click icon to add</a:t>
            </a:r>
            <a:endParaRPr/>
          </a:p>
        </p:txBody>
      </p:sp>
      <p:sp>
        <p:nvSpPr>
          <p:cNvPr id="15" name="Picture Placeholder 12"/>
          <p:cNvSpPr>
            <a:spLocks noGrp="1"/>
          </p:cNvSpPr>
          <p:nvPr>
            <p:ph type="pic" sz="quarter" idx="14"/>
          </p:nvPr>
        </p:nvSpPr>
        <p:spPr>
          <a:xfrm>
            <a:off x="2460625" y="228600"/>
            <a:ext cx="2057400" cy="2039112"/>
          </a:xfrm>
        </p:spPr>
        <p:txBody>
          <a:bodyPr/>
          <a:lstStyle>
            <a:lvl1pPr>
              <a:buNone/>
              <a:defRPr/>
            </a:lvl1pPr>
          </a:lstStyle>
          <a:p>
            <a:r>
              <a:rPr lang="en-US" smtClean="0"/>
              <a:t>Drag picture to placeholder or click icon to add</a:t>
            </a:r>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p:cSld name="Title and Vertical Tex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8CDF3AF4-EA78-C044-A74D-F5C076BC93EF}" type="datetimeFigureOut">
              <a:rPr lang="en-US" smtClean="0"/>
              <a:t>1/10/13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7EC0A4-A5E0-F240-921D-B7C6A0F6647D}"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Title and Content">
    <p:spTree>
      <p:nvGrpSpPr>
        <p:cNvPr id="1" name=""/>
        <p:cNvGrpSpPr/>
        <p:nvPr/>
      </p:nvGrpSpPr>
      <p:grpSpPr>
        <a:xfrm>
          <a:off x="0" y="0"/>
          <a:ext cx="0" cy="0"/>
          <a:chOff x="0" y="0"/>
          <a:chExt cx="0" cy="0"/>
        </a:xfrm>
      </p:grpSpPr>
      <p:sp>
        <p:nvSpPr>
          <p:cNvPr id="7" name="Rectangle 6"/>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8CDF3AF4-EA78-C044-A74D-F5C076BC93EF}" type="datetimeFigureOut">
              <a:rPr lang="en-US" smtClean="0"/>
              <a:t>1/10/13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7EC0A4-A5E0-F240-921D-B7C6A0F6647D}" type="slidenum">
              <a:rPr lang="en-US" smtClean="0"/>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Rectangle 9"/>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p:cSld name="Vertical Title and Text">
    <p:spTree>
      <p:nvGrpSpPr>
        <p:cNvPr id="1" name=""/>
        <p:cNvGrpSpPr/>
        <p:nvPr/>
      </p:nvGrpSpPr>
      <p:grpSpPr>
        <a:xfrm>
          <a:off x="0" y="0"/>
          <a:ext cx="0" cy="0"/>
          <a:chOff x="0" y="0"/>
          <a:chExt cx="0" cy="0"/>
        </a:xfrm>
      </p:grpSpPr>
      <p:sp>
        <p:nvSpPr>
          <p:cNvPr id="10" name="Rectangle 9"/>
          <p:cNvSpPr/>
          <p:nvPr/>
        </p:nvSpPr>
        <p:spPr>
          <a:xfrm>
            <a:off x="8166847" y="282573"/>
            <a:ext cx="685800" cy="302217"/>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Vertical Title 1"/>
          <p:cNvSpPr>
            <a:spLocks noGrp="1"/>
          </p:cNvSpPr>
          <p:nvPr>
            <p:ph type="title" orient="vert"/>
          </p:nvPr>
        </p:nvSpPr>
        <p:spPr>
          <a:xfrm>
            <a:off x="7995772" y="954742"/>
            <a:ext cx="681318" cy="5171422"/>
          </a:xfrm>
        </p:spPr>
        <p:txBody>
          <a:bodyPr vert="eaVert" anchor="t" anchorCtr="0"/>
          <a:lstStyle/>
          <a:p>
            <a:r>
              <a:rPr lang="en-US" smtClean="0"/>
              <a:t>Click to edit Master title style</a:t>
            </a:r>
            <a:endParaRPr/>
          </a:p>
        </p:txBody>
      </p:sp>
      <p:sp>
        <p:nvSpPr>
          <p:cNvPr id="3" name="Vertical Text Placeholder 2"/>
          <p:cNvSpPr>
            <a:spLocks noGrp="1"/>
          </p:cNvSpPr>
          <p:nvPr>
            <p:ph type="body" orient="vert" idx="1"/>
          </p:nvPr>
        </p:nvSpPr>
        <p:spPr>
          <a:xfrm>
            <a:off x="457200" y="958756"/>
            <a:ext cx="6858000" cy="5184869"/>
          </a:xfrm>
        </p:spPr>
        <p:txBody>
          <a:bodyPr vert="eaVert"/>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8CDF3AF4-EA78-C044-A74D-F5C076BC93EF}" type="datetimeFigureOut">
              <a:rPr lang="en-US" smtClean="0"/>
              <a:t>1/10/13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7EC0A4-A5E0-F240-921D-B7C6A0F6647D}" type="slidenum">
              <a:rPr lang="en-US" smtClean="0"/>
              <a:t>‹#›</a:t>
            </a:fld>
            <a:endParaRPr lang="en-US"/>
          </a:p>
        </p:txBody>
      </p:sp>
      <p:sp>
        <p:nvSpPr>
          <p:cNvPr id="9" name="TextBox 8"/>
          <p:cNvSpPr txBox="1"/>
          <p:nvPr/>
        </p:nvSpPr>
        <p:spPr>
          <a:xfrm rot="16200000">
            <a:off x="8593111" y="561668"/>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and Content, Alt.">
    <p:spTree>
      <p:nvGrpSpPr>
        <p:cNvPr id="1" name=""/>
        <p:cNvGrpSpPr/>
        <p:nvPr/>
      </p:nvGrpSpPr>
      <p:grpSpPr>
        <a:xfrm>
          <a:off x="0" y="0"/>
          <a:ext cx="0" cy="0"/>
          <a:chOff x="0" y="0"/>
          <a:chExt cx="0" cy="0"/>
        </a:xfrm>
      </p:grpSpPr>
      <p:sp>
        <p:nvSpPr>
          <p:cNvPr id="7" name="Rectangle 6"/>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498474" y="134471"/>
            <a:ext cx="7556313" cy="995082"/>
          </a:xfrm>
        </p:spPr>
        <p:txBody>
          <a:bodyPr anchor="b" anchorCtr="0"/>
          <a:lstStyle/>
          <a:p>
            <a:r>
              <a:rPr lang="en-US" smtClean="0"/>
              <a:t>Click to edit Master title style</a:t>
            </a:r>
            <a:endParaRPr/>
          </a:p>
        </p:txBody>
      </p:sp>
      <p:sp>
        <p:nvSpPr>
          <p:cNvPr id="3" name="Content Placeholder 2"/>
          <p:cNvSpPr>
            <a:spLocks noGrp="1"/>
          </p:cNvSpPr>
          <p:nvPr>
            <p:ph idx="1"/>
          </p:nvPr>
        </p:nvSpPr>
        <p:spPr/>
        <p:txBody>
          <a:bodyPr/>
          <a:lstStyle>
            <a:lvl5pPr>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10"/>
          </p:nvPr>
        </p:nvSpPr>
        <p:spPr/>
        <p:txBody>
          <a:bodyPr/>
          <a:lstStyle/>
          <a:p>
            <a:fld id="{8CDF3AF4-EA78-C044-A74D-F5C076BC93EF}" type="datetimeFigureOut">
              <a:rPr lang="en-US" smtClean="0"/>
              <a:t>1/10/13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E7EC0A4-A5E0-F240-921D-B7C6A0F6647D}" type="slidenum">
              <a:rPr lang="en-US" smtClean="0"/>
              <a:t>‹#›</a:t>
            </a:fld>
            <a:endParaRPr lang="en-US"/>
          </a:p>
        </p:txBody>
      </p:sp>
      <p:sp>
        <p:nvSpPr>
          <p:cNvPr id="9" name="TextBox 8"/>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10" name="Text Placeholder 3"/>
          <p:cNvSpPr>
            <a:spLocks noGrp="1"/>
          </p:cNvSpPr>
          <p:nvPr>
            <p:ph type="body" sz="half" idx="2"/>
          </p:nvPr>
        </p:nvSpPr>
        <p:spPr>
          <a:xfrm>
            <a:off x="498518" y="1129553"/>
            <a:ext cx="7558960" cy="774700"/>
          </a:xfrm>
        </p:spPr>
        <p:txBody>
          <a:bodyPr vert="horz" lIns="91440" tIns="45720" rIns="91440" bIns="45720" rtlCol="0" anchor="t" anchorCtr="0">
            <a:noAutofit/>
          </a:bodyPr>
          <a:lstStyle>
            <a:lvl1pPr marL="0" indent="0">
              <a:buNone/>
              <a:defRPr kumimoji="0" sz="2400" b="0" i="0" u="none" strike="noStrike" kern="1200" cap="none" spc="0" normalizeH="0" baseline="0">
                <a:ln>
                  <a:noFill/>
                </a:ln>
                <a:solidFill>
                  <a:schemeClr val="accent3"/>
                </a:solidFill>
                <a:effectLst/>
                <a:uLnTx/>
                <a:uFillTx/>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marR="0" lvl="0" indent="0" algn="l" defTabSz="914400" rtl="0" eaLnBrk="1" fontAlgn="auto" latinLnBrk="0" hangingPunct="1">
              <a:lnSpc>
                <a:spcPct val="100000"/>
              </a:lnSpc>
              <a:spcBef>
                <a:spcPct val="0"/>
              </a:spcBef>
              <a:spcAft>
                <a:spcPts val="0"/>
              </a:spcAft>
              <a:buClrTx/>
              <a:buSzTx/>
              <a:buFontTx/>
              <a:buNone/>
              <a:tabLst/>
              <a:defRPr/>
            </a:pPr>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p:cSld name="Title Slide with 2 Pictures">
    <p:spTree>
      <p:nvGrpSpPr>
        <p:cNvPr id="1" name=""/>
        <p:cNvGrpSpPr/>
        <p:nvPr/>
      </p:nvGrpSpPr>
      <p:grpSpPr>
        <a:xfrm>
          <a:off x="0" y="0"/>
          <a:ext cx="0" cy="0"/>
          <a:chOff x="0" y="0"/>
          <a:chExt cx="0" cy="0"/>
        </a:xfrm>
      </p:grpSpPr>
      <p:sp>
        <p:nvSpPr>
          <p:cNvPr id="2" name="Title 1"/>
          <p:cNvSpPr>
            <a:spLocks noGrp="1"/>
          </p:cNvSpPr>
          <p:nvPr>
            <p:ph type="ctrTitle"/>
          </p:nvPr>
        </p:nvSpPr>
        <p:spPr>
          <a:xfrm>
            <a:off x="4800600" y="4624668"/>
            <a:ext cx="4038600" cy="933450"/>
          </a:xfrm>
        </p:spPr>
        <p:txBody>
          <a:bodyPr>
            <a:normAutofit/>
          </a:bodyPr>
          <a:lstStyle>
            <a:lvl1pPr>
              <a:defRPr sz="2800"/>
            </a:lvl1pPr>
          </a:lstStyle>
          <a:p>
            <a:r>
              <a:rPr lang="en-US" smtClean="0"/>
              <a:t>Click to edit Master title style</a:t>
            </a:r>
            <a:endParaRPr/>
          </a:p>
        </p:txBody>
      </p:sp>
      <p:sp>
        <p:nvSpPr>
          <p:cNvPr id="3" name="Subtitle 2"/>
          <p:cNvSpPr>
            <a:spLocks noGrp="1"/>
          </p:cNvSpPr>
          <p:nvPr>
            <p:ph type="subTitle" idx="1"/>
          </p:nvPr>
        </p:nvSpPr>
        <p:spPr>
          <a:xfrm>
            <a:off x="4800600" y="5562599"/>
            <a:ext cx="4038600" cy="748553"/>
          </a:xfrm>
        </p:spPr>
        <p:txBody>
          <a:bodyPr>
            <a:normAutofit/>
          </a:bodyPr>
          <a:lstStyle>
            <a:lvl1pPr marL="0" indent="0" algn="l">
              <a:spcBef>
                <a:spcPts val="300"/>
              </a:spcBef>
              <a:buNone/>
              <a:defRPr sz="14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dirty="0"/>
          </a:p>
        </p:txBody>
      </p:sp>
      <p:sp>
        <p:nvSpPr>
          <p:cNvPr id="4" name="Date Placeholder 3"/>
          <p:cNvSpPr>
            <a:spLocks noGrp="1"/>
          </p:cNvSpPr>
          <p:nvPr>
            <p:ph type="dt" sz="half" idx="10"/>
          </p:nvPr>
        </p:nvSpPr>
        <p:spPr>
          <a:xfrm>
            <a:off x="4800600" y="6425640"/>
            <a:ext cx="1232647" cy="365125"/>
          </a:xfrm>
        </p:spPr>
        <p:txBody>
          <a:bodyPr/>
          <a:lstStyle>
            <a:lvl1pPr algn="l">
              <a:defRPr/>
            </a:lvl1pPr>
          </a:lstStyle>
          <a:p>
            <a:fld id="{8CDF3AF4-EA78-C044-A74D-F5C076BC93EF}" type="datetimeFigureOut">
              <a:rPr lang="en-US" smtClean="0"/>
              <a:t>1/10/13</a:t>
            </a:fld>
            <a:endParaRPr lang="en-US"/>
          </a:p>
        </p:txBody>
      </p:sp>
      <p:sp>
        <p:nvSpPr>
          <p:cNvPr id="5" name="Footer Placeholder 4"/>
          <p:cNvSpPr>
            <a:spLocks noGrp="1"/>
          </p:cNvSpPr>
          <p:nvPr>
            <p:ph type="ftr" sz="quarter" idx="11"/>
          </p:nvPr>
        </p:nvSpPr>
        <p:spPr>
          <a:xfrm>
            <a:off x="6311153" y="6425640"/>
            <a:ext cx="2617694" cy="365125"/>
          </a:xfrm>
        </p:spPr>
        <p:txBody>
          <a:bodyPr/>
          <a:lstStyle>
            <a:lvl1pPr algn="r">
              <a:defRPr/>
            </a:lvl1pPr>
          </a:lstStyle>
          <a:p>
            <a:endParaRPr lang="en-US"/>
          </a:p>
        </p:txBody>
      </p:sp>
      <p:sp>
        <p:nvSpPr>
          <p:cNvPr id="7" name="Rectangle 6"/>
          <p:cNvSpPr/>
          <p:nvPr/>
        </p:nvSpPr>
        <p:spPr>
          <a:xfrm>
            <a:off x="282575" y="228600"/>
            <a:ext cx="4235450" cy="418795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8" name="Rectangle 7"/>
          <p:cNvSpPr/>
          <p:nvPr/>
        </p:nvSpPr>
        <p:spPr>
          <a:xfrm>
            <a:off x="6802438" y="228600"/>
            <a:ext cx="2057400" cy="203911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Rectangle 9"/>
          <p:cNvSpPr/>
          <p:nvPr/>
        </p:nvSpPr>
        <p:spPr>
          <a:xfrm>
            <a:off x="4624388" y="2377440"/>
            <a:ext cx="2057400" cy="203911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3" name="Picture Placeholder 12"/>
          <p:cNvSpPr>
            <a:spLocks noGrp="1"/>
          </p:cNvSpPr>
          <p:nvPr>
            <p:ph type="pic" sz="quarter" idx="12"/>
          </p:nvPr>
        </p:nvSpPr>
        <p:spPr>
          <a:xfrm>
            <a:off x="4624388" y="228600"/>
            <a:ext cx="2057400" cy="2039112"/>
          </a:xfrm>
        </p:spPr>
        <p:txBody>
          <a:bodyPr/>
          <a:lstStyle>
            <a:lvl1pPr>
              <a:buNone/>
              <a:defRPr/>
            </a:lvl1pPr>
          </a:lstStyle>
          <a:p>
            <a:r>
              <a:rPr lang="en-US" smtClean="0"/>
              <a:t>Drag picture to placeholder or click icon to add</a:t>
            </a:r>
            <a:endParaRPr/>
          </a:p>
        </p:txBody>
      </p:sp>
      <p:sp>
        <p:nvSpPr>
          <p:cNvPr id="14" name="Picture Placeholder 12"/>
          <p:cNvSpPr>
            <a:spLocks noGrp="1"/>
          </p:cNvSpPr>
          <p:nvPr>
            <p:ph type="pic" sz="quarter" idx="13"/>
          </p:nvPr>
        </p:nvSpPr>
        <p:spPr>
          <a:xfrm>
            <a:off x="6802438" y="2377440"/>
            <a:ext cx="2057400" cy="2039112"/>
          </a:xfrm>
        </p:spPr>
        <p:txBody>
          <a:bodyPr/>
          <a:lstStyle>
            <a:lvl1pPr>
              <a:buNone/>
              <a:defRPr/>
            </a:lvl1pPr>
          </a:lstStyle>
          <a:p>
            <a:r>
              <a:rPr lang="en-US" smtClean="0"/>
              <a:t>Drag picture to placeholder or click icon to add</a:t>
            </a:r>
            <a:endParaRPr/>
          </a:p>
        </p:txBody>
      </p:sp>
      <p:sp>
        <p:nvSpPr>
          <p:cNvPr id="16" name="Text Placeholder 3"/>
          <p:cNvSpPr>
            <a:spLocks noGrp="1"/>
          </p:cNvSpPr>
          <p:nvPr>
            <p:ph type="body" sz="half" idx="2"/>
          </p:nvPr>
        </p:nvSpPr>
        <p:spPr>
          <a:xfrm>
            <a:off x="857250" y="1779494"/>
            <a:ext cx="3086100" cy="2040905"/>
          </a:xfrm>
        </p:spPr>
        <p:txBody>
          <a:bodyPr lIns="45720" tIns="45720" rIns="45720" anchor="t">
            <a:noAutofit/>
          </a:bodyPr>
          <a:lstStyle>
            <a:lvl1pPr marL="0" indent="0" algn="ctr">
              <a:spcBef>
                <a:spcPts val="600"/>
              </a:spcBef>
              <a:buNone/>
              <a:defRPr sz="4600">
                <a:solidFill>
                  <a:schemeClr val="bg1"/>
                </a:solidFill>
              </a:defRPr>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15" name="TextBox 14"/>
          <p:cNvSpPr txBox="1"/>
          <p:nvPr/>
        </p:nvSpPr>
        <p:spPr>
          <a:xfrm>
            <a:off x="424891" y="174812"/>
            <a:ext cx="413309" cy="830997"/>
          </a:xfrm>
          <a:prstGeom prst="rect">
            <a:avLst/>
          </a:prstGeom>
          <a:noFill/>
        </p:spPr>
        <p:txBody>
          <a:bodyPr wrap="square" lIns="0" tIns="0" rIns="0" bIns="0" rtlCol="0">
            <a:spAutoFit/>
          </a:bodyPr>
          <a:lstStyle/>
          <a:p>
            <a:r>
              <a:rPr sz="5400" b="1">
                <a:solidFill>
                  <a:schemeClr val="accent1">
                    <a:lumMod val="60000"/>
                    <a:lumOff val="40000"/>
                  </a:schemeClr>
                </a:solidFill>
              </a:rPr>
              <a:t>+</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658907" y="228600"/>
            <a:ext cx="8200930" cy="634523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2286000" y="3124200"/>
            <a:ext cx="5638800" cy="1362075"/>
          </a:xfrm>
        </p:spPr>
        <p:txBody>
          <a:bodyPr anchor="b" anchorCtr="0">
            <a:normAutofit/>
          </a:bodyPr>
          <a:lstStyle>
            <a:lvl1pPr algn="l">
              <a:defRPr sz="3200" b="0" cap="none" baseline="0">
                <a:solidFill>
                  <a:schemeClr val="bg1"/>
                </a:solidFill>
              </a:defRPr>
            </a:lvl1pPr>
          </a:lstStyle>
          <a:p>
            <a:r>
              <a:rPr lang="en-US" smtClean="0"/>
              <a:t>Click to edit Master title style</a:t>
            </a:r>
            <a:endParaRPr/>
          </a:p>
        </p:txBody>
      </p:sp>
      <p:sp>
        <p:nvSpPr>
          <p:cNvPr id="3" name="Text Placeholder 2"/>
          <p:cNvSpPr>
            <a:spLocks noGrp="1"/>
          </p:cNvSpPr>
          <p:nvPr>
            <p:ph type="body" idx="1"/>
          </p:nvPr>
        </p:nvSpPr>
        <p:spPr>
          <a:xfrm>
            <a:off x="2286000" y="4495800"/>
            <a:ext cx="5638800" cy="1500187"/>
          </a:xfrm>
        </p:spPr>
        <p:txBody>
          <a:bodyPr anchor="t" anchorCtr="0">
            <a:normAutofit/>
          </a:bodyPr>
          <a:lstStyle>
            <a:lvl1pPr marL="0" indent="0">
              <a:spcBef>
                <a:spcPts val="300"/>
              </a:spcBef>
              <a:buNone/>
              <a:defRPr sz="1400" cap="none" baseline="0">
                <a:solidFill>
                  <a:schemeClr val="bg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a:xfrm>
            <a:off x="658906" y="6248774"/>
            <a:ext cx="1474694" cy="365125"/>
          </a:xfrm>
        </p:spPr>
        <p:txBody>
          <a:bodyPr/>
          <a:lstStyle>
            <a:lvl1pPr algn="l">
              <a:defRPr>
                <a:solidFill>
                  <a:schemeClr val="bg1"/>
                </a:solidFill>
              </a:defRPr>
            </a:lvl1pPr>
          </a:lstStyle>
          <a:p>
            <a:fld id="{8CDF3AF4-EA78-C044-A74D-F5C076BC93EF}" type="datetimeFigureOut">
              <a:rPr lang="en-US" smtClean="0"/>
              <a:t>1/10/13</a:t>
            </a:fld>
            <a:endParaRPr lang="en-US"/>
          </a:p>
        </p:txBody>
      </p:sp>
      <p:sp>
        <p:nvSpPr>
          <p:cNvPr id="5" name="Footer Placeholder 4"/>
          <p:cNvSpPr>
            <a:spLocks noGrp="1"/>
          </p:cNvSpPr>
          <p:nvPr>
            <p:ph type="ftr" sz="quarter" idx="11"/>
          </p:nvPr>
        </p:nvSpPr>
        <p:spPr>
          <a:xfrm>
            <a:off x="2286000" y="6248774"/>
            <a:ext cx="5638800" cy="365125"/>
          </a:xfrm>
        </p:spPr>
        <p:txBody>
          <a:bodyPr/>
          <a:lstStyle>
            <a:lvl1pPr>
              <a:defRPr>
                <a:solidFill>
                  <a:schemeClr val="bg1"/>
                </a:solidFill>
              </a:defRPr>
            </a:lvl1pPr>
          </a:lstStyle>
          <a:p>
            <a:endParaRPr lang="en-US"/>
          </a:p>
        </p:txBody>
      </p:sp>
      <p:sp>
        <p:nvSpPr>
          <p:cNvPr id="6" name="Slide Number Placeholder 5"/>
          <p:cNvSpPr>
            <a:spLocks noGrp="1"/>
          </p:cNvSpPr>
          <p:nvPr>
            <p:ph type="sldNum" sz="quarter" idx="12"/>
          </p:nvPr>
        </p:nvSpPr>
        <p:spPr>
          <a:xfrm>
            <a:off x="8305800" y="6248774"/>
            <a:ext cx="554038" cy="365125"/>
          </a:xfrm>
        </p:spPr>
        <p:txBody>
          <a:bodyPr/>
          <a:lstStyle/>
          <a:p>
            <a:fld id="{DE7EC0A4-A5E0-F240-921D-B7C6A0F6647D}" type="slidenum">
              <a:rPr lang="en-US" smtClean="0"/>
              <a:t>‹#›</a:t>
            </a:fld>
            <a:endParaRPr lang="en-US"/>
          </a:p>
        </p:txBody>
      </p:sp>
      <p:sp>
        <p:nvSpPr>
          <p:cNvPr id="8" name="TextBox 7"/>
          <p:cNvSpPr txBox="1"/>
          <p:nvPr/>
        </p:nvSpPr>
        <p:spPr>
          <a:xfrm>
            <a:off x="2003612" y="3110754"/>
            <a:ext cx="260909" cy="615553"/>
          </a:xfrm>
          <a:prstGeom prst="rect">
            <a:avLst/>
          </a:prstGeom>
          <a:noFill/>
        </p:spPr>
        <p:txBody>
          <a:bodyPr wrap="square" lIns="0" tIns="0" rIns="0" bIns="0" rtlCol="0">
            <a:spAutoFit/>
          </a:bodyPr>
          <a:lstStyle/>
          <a:p>
            <a:r>
              <a:rPr sz="4000" b="1">
                <a:solidFill>
                  <a:schemeClr val="accent1">
                    <a:lumMod val="60000"/>
                    <a:lumOff val="40000"/>
                  </a:schemeClr>
                </a:solidFill>
              </a:rPr>
              <a:t>+</a:t>
            </a:r>
          </a:p>
        </p:txBody>
      </p:sp>
      <p:sp>
        <p:nvSpPr>
          <p:cNvPr id="9" name="Rectangle 8"/>
          <p:cNvSpPr/>
          <p:nvPr/>
        </p:nvSpPr>
        <p:spPr>
          <a:xfrm>
            <a:off x="285750" y="228600"/>
            <a:ext cx="212725" cy="634523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p:cSld name="Two Content">
    <p:spTree>
      <p:nvGrpSpPr>
        <p:cNvPr id="1" name=""/>
        <p:cNvGrpSpPr/>
        <p:nvPr/>
      </p:nvGrpSpPr>
      <p:grpSpPr>
        <a:xfrm>
          <a:off x="0" y="0"/>
          <a:ext cx="0" cy="0"/>
          <a:chOff x="0" y="0"/>
          <a:chExt cx="0" cy="0"/>
        </a:xfrm>
      </p:grpSpPr>
      <p:sp>
        <p:nvSpPr>
          <p:cNvPr id="11" name="Rectangle 10"/>
          <p:cNvSpPr/>
          <p:nvPr/>
        </p:nvSpPr>
        <p:spPr>
          <a:xfrm>
            <a:off x="8210550" y="282574"/>
            <a:ext cx="642097"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Rectangle 11"/>
          <p:cNvSpPr/>
          <p:nvPr/>
        </p:nvSpPr>
        <p:spPr>
          <a:xfrm>
            <a:off x="8068235" y="282574"/>
            <a:ext cx="91440" cy="16002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Content Placeholder 3"/>
          <p:cNvSpPr>
            <a:spLocks noGrp="1"/>
          </p:cNvSpPr>
          <p:nvPr>
            <p:ph sz="half" idx="2"/>
          </p:nvPr>
        </p:nvSpPr>
        <p:spPr>
          <a:xfrm>
            <a:off x="439987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7EC0A4-A5E0-F240-921D-B7C6A0F6647D}"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p:cSld name="Comparison">
    <p:spTree>
      <p:nvGrpSpPr>
        <p:cNvPr id="1" name=""/>
        <p:cNvGrpSpPr/>
        <p:nvPr/>
      </p:nvGrpSpPr>
      <p:grpSpPr>
        <a:xfrm>
          <a:off x="0" y="0"/>
          <a:ext cx="0" cy="0"/>
          <a:chOff x="0" y="0"/>
          <a:chExt cx="0" cy="0"/>
        </a:xfrm>
      </p:grpSpPr>
      <p:sp>
        <p:nvSpPr>
          <p:cNvPr id="10" name="Rectangle 9"/>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2" name="TextBox 11"/>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lvl1pPr>
              <a:defRPr/>
            </a:lvl1pPr>
          </a:lstStyle>
          <a:p>
            <a:r>
              <a:rPr lang="en-US" smtClean="0"/>
              <a:t>Click to edit Master title style</a:t>
            </a:r>
            <a:endParaRPr/>
          </a:p>
        </p:txBody>
      </p:sp>
      <p:sp>
        <p:nvSpPr>
          <p:cNvPr id="4" name="Content Placeholder 3"/>
          <p:cNvSpPr>
            <a:spLocks noGrp="1"/>
          </p:cNvSpPr>
          <p:nvPr>
            <p:ph sz="half" idx="2"/>
          </p:nvPr>
        </p:nvSpPr>
        <p:spPr>
          <a:xfrm>
            <a:off x="497541"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6" name="Content Placeholder 5"/>
          <p:cNvSpPr>
            <a:spLocks noGrp="1"/>
          </p:cNvSpPr>
          <p:nvPr>
            <p:ph sz="quarter" idx="4"/>
          </p:nvPr>
        </p:nvSpPr>
        <p:spPr>
          <a:xfrm>
            <a:off x="4399878" y="2447365"/>
            <a:ext cx="3657600" cy="3678797"/>
          </a:xfrm>
        </p:spPr>
        <p:txBody>
          <a:bodyPr>
            <a:normAutofit/>
          </a:bodyPr>
          <a:lstStyle>
            <a:lvl1pPr>
              <a:defRPr sz="18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7" name="Date Placeholder 6"/>
          <p:cNvSpPr>
            <a:spLocks noGrp="1"/>
          </p:cNvSpPr>
          <p:nvPr>
            <p:ph type="dt" sz="half" idx="10"/>
          </p:nvPr>
        </p:nvSpPr>
        <p:spPr/>
        <p:txBody>
          <a:bodyPr/>
          <a:lstStyle/>
          <a:p>
            <a:fld id="{8CDF3AF4-EA78-C044-A74D-F5C076BC93EF}" type="datetimeFigureOut">
              <a:rPr lang="en-US" smtClean="0"/>
              <a:t>1/10/13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E7EC0A4-A5E0-F240-921D-B7C6A0F6647D}" type="slidenum">
              <a:rPr lang="en-US" smtClean="0"/>
              <a:t>‹#›</a:t>
            </a:fld>
            <a:endParaRPr lang="en-US"/>
          </a:p>
        </p:txBody>
      </p:sp>
      <p:sp>
        <p:nvSpPr>
          <p:cNvPr id="3" name="Text Placeholder 2"/>
          <p:cNvSpPr>
            <a:spLocks noGrp="1"/>
          </p:cNvSpPr>
          <p:nvPr>
            <p:ph type="body" idx="1"/>
          </p:nvPr>
        </p:nvSpPr>
        <p:spPr>
          <a:xfrm>
            <a:off x="497541" y="2070847"/>
            <a:ext cx="3657600" cy="322729"/>
          </a:xfrm>
          <a:prstGeom prst="rect">
            <a:avLst/>
          </a:prstGeom>
          <a:solidFill>
            <a:schemeClr val="accent3"/>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5" name="Text Placeholder 4"/>
          <p:cNvSpPr>
            <a:spLocks noGrp="1"/>
          </p:cNvSpPr>
          <p:nvPr>
            <p:ph type="body" sz="quarter" idx="3"/>
          </p:nvPr>
        </p:nvSpPr>
        <p:spPr>
          <a:xfrm>
            <a:off x="4399878" y="2070847"/>
            <a:ext cx="3657600" cy="322729"/>
          </a:xfrm>
          <a:prstGeom prst="rect">
            <a:avLst/>
          </a:prstGeom>
          <a:solidFill>
            <a:schemeClr val="accent3">
              <a:lumMod val="60000"/>
              <a:lumOff val="40000"/>
            </a:schemeClr>
          </a:solidFill>
        </p:spPr>
        <p:txBody>
          <a:bodyPr tIns="0" bIns="0" anchor="ctr" anchorCtr="0">
            <a:noAutofit/>
          </a:bodyPr>
          <a:lstStyle>
            <a:lvl1pPr marL="0" indent="0" algn="ctr">
              <a:spcBef>
                <a:spcPts val="0"/>
              </a:spcBef>
              <a:buNone/>
              <a:defRPr sz="1800" b="0">
                <a:solidFill>
                  <a:schemeClr val="bg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p:cSld name="2 Content, Top and Bottom">
    <p:spTree>
      <p:nvGrpSpPr>
        <p:cNvPr id="1" name=""/>
        <p:cNvGrpSpPr/>
        <p:nvPr/>
      </p:nvGrpSpPr>
      <p:grpSpPr>
        <a:xfrm>
          <a:off x="0" y="0"/>
          <a:ext cx="0" cy="0"/>
          <a:chOff x="0" y="0"/>
          <a:chExt cx="0" cy="0"/>
        </a:xfrm>
      </p:grpSpPr>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98517" y="1985963"/>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p:txBody>
          <a:bodyPr/>
          <a:lstStyle/>
          <a:p>
            <a:endParaRPr lang="en-US"/>
          </a:p>
        </p:txBody>
      </p:sp>
      <p:sp>
        <p:nvSpPr>
          <p:cNvPr id="13" name="Content Placeholder 2"/>
          <p:cNvSpPr>
            <a:spLocks noGrp="1"/>
          </p:cNvSpPr>
          <p:nvPr>
            <p:ph sz="half" idx="14"/>
          </p:nvPr>
        </p:nvSpPr>
        <p:spPr>
          <a:xfrm>
            <a:off x="498517" y="4164965"/>
            <a:ext cx="7569157"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4" name="Rectangle 13"/>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5" name="Slide Number Placeholder 6"/>
          <p:cNvSpPr>
            <a:spLocks noGrp="1"/>
          </p:cNvSpPr>
          <p:nvPr>
            <p:ph type="sldNum" sz="quarter" idx="12"/>
          </p:nvPr>
        </p:nvSpPr>
        <p:spPr>
          <a:xfrm>
            <a:off x="8305800" y="242234"/>
            <a:ext cx="554038" cy="365125"/>
          </a:xfrm>
        </p:spPr>
        <p:txBody>
          <a:bodyPr/>
          <a:lstStyle/>
          <a:p>
            <a:fld id="{DE7EC0A4-A5E0-F240-921D-B7C6A0F6647D}"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p:cSld name="3 Content">
    <p:spTree>
      <p:nvGrpSpPr>
        <p:cNvPr id="1" name=""/>
        <p:cNvGrpSpPr/>
        <p:nvPr/>
      </p:nvGrpSpPr>
      <p:grpSpPr>
        <a:xfrm>
          <a:off x="0" y="0"/>
          <a:ext cx="0" cy="0"/>
          <a:chOff x="0" y="0"/>
          <a:chExt cx="0" cy="0"/>
        </a:xfrm>
      </p:grpSpPr>
      <p:sp>
        <p:nvSpPr>
          <p:cNvPr id="8" name="Rectangle 7"/>
          <p:cNvSpPr/>
          <p:nvPr/>
        </p:nvSpPr>
        <p:spPr>
          <a:xfrm>
            <a:off x="8166847" y="282574"/>
            <a:ext cx="685800" cy="16002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p:cNvSpPr txBox="1"/>
          <p:nvPr/>
        </p:nvSpPr>
        <p:spPr>
          <a:xfrm>
            <a:off x="223185" y="228600"/>
            <a:ext cx="260909" cy="553998"/>
          </a:xfrm>
          <a:prstGeom prst="rect">
            <a:avLst/>
          </a:prstGeom>
          <a:noFill/>
        </p:spPr>
        <p:txBody>
          <a:bodyPr wrap="square" lIns="0" tIns="0" rIns="0" bIns="0" rtlCol="0">
            <a:spAutoFit/>
          </a:bodyPr>
          <a:lstStyle/>
          <a:p>
            <a:r>
              <a:rPr sz="3600" b="1">
                <a:solidFill>
                  <a:schemeClr val="accent1">
                    <a:lumMod val="60000"/>
                    <a:lumOff val="40000"/>
                  </a:schemeClr>
                </a:solidFill>
              </a:rPr>
              <a:t>+</a:t>
            </a:r>
          </a:p>
        </p:txBody>
      </p:sp>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sz="half" idx="1"/>
          </p:nvPr>
        </p:nvSpPr>
        <p:spPr>
          <a:xfrm>
            <a:off x="4410075" y="1985963"/>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5" name="Date Placeholder 4"/>
          <p:cNvSpPr>
            <a:spLocks noGrp="1"/>
          </p:cNvSpPr>
          <p:nvPr>
            <p:ph type="dt" sz="half" idx="10"/>
          </p:nvPr>
        </p:nvSpPr>
        <p:spPr/>
        <p:txBody>
          <a:bodyPr/>
          <a:lstStyle/>
          <a:p>
            <a:fld id="{8CDF3AF4-EA78-C044-A74D-F5C076BC93EF}" type="datetimeFigureOut">
              <a:rPr lang="en-US" smtClean="0"/>
              <a:t>1/10/13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E7EC0A4-A5E0-F240-921D-B7C6A0F6647D}" type="slidenum">
              <a:rPr lang="en-US" smtClean="0"/>
              <a:t>‹#›</a:t>
            </a:fld>
            <a:endParaRPr lang="en-US"/>
          </a:p>
        </p:txBody>
      </p:sp>
      <p:sp>
        <p:nvSpPr>
          <p:cNvPr id="11" name="Content Placeholder 2"/>
          <p:cNvSpPr>
            <a:spLocks noGrp="1"/>
          </p:cNvSpPr>
          <p:nvPr>
            <p:ph sz="half" idx="15"/>
          </p:nvPr>
        </p:nvSpPr>
        <p:spPr>
          <a:xfrm>
            <a:off x="498518" y="1985963"/>
            <a:ext cx="3657600" cy="414020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13" name="Content Placeholder 2"/>
          <p:cNvSpPr>
            <a:spLocks noGrp="1"/>
          </p:cNvSpPr>
          <p:nvPr>
            <p:ph sz="half" idx="16"/>
          </p:nvPr>
        </p:nvSpPr>
        <p:spPr>
          <a:xfrm>
            <a:off x="4410075" y="4169664"/>
            <a:ext cx="3657600" cy="1965960"/>
          </a:xfrm>
        </p:spPr>
        <p:txBody>
          <a:bodyPr>
            <a:normAutofit/>
          </a:bodyPr>
          <a:lstStyle>
            <a:lvl1pPr>
              <a:defRPr sz="18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20" Type="http://schemas.openxmlformats.org/officeDocument/2006/relationships/slideLayout" Target="../slideLayouts/slideLayout20.xml"/><Relationship Id="rId21" Type="http://schemas.openxmlformats.org/officeDocument/2006/relationships/theme" Target="../theme/theme1.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slideLayout" Target="../slideLayouts/slideLayout13.xml"/><Relationship Id="rId14" Type="http://schemas.openxmlformats.org/officeDocument/2006/relationships/slideLayout" Target="../slideLayouts/slideLayout14.xml"/><Relationship Id="rId15" Type="http://schemas.openxmlformats.org/officeDocument/2006/relationships/slideLayout" Target="../slideLayouts/slideLayout15.xml"/><Relationship Id="rId16" Type="http://schemas.openxmlformats.org/officeDocument/2006/relationships/slideLayout" Target="../slideLayouts/slideLayout16.xml"/><Relationship Id="rId17" Type="http://schemas.openxmlformats.org/officeDocument/2006/relationships/slideLayout" Target="../slideLayouts/slideLayout17.xml"/><Relationship Id="rId18" Type="http://schemas.openxmlformats.org/officeDocument/2006/relationships/slideLayout" Target="../slideLayouts/slideLayout18.xml"/><Relationship Id="rId19" Type="http://schemas.openxmlformats.org/officeDocument/2006/relationships/slideLayout" Target="../slideLayouts/slideLayout19.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98474" y="484094"/>
            <a:ext cx="7556313" cy="1116106"/>
          </a:xfrm>
          <a:prstGeom prst="rect">
            <a:avLst/>
          </a:prstGeom>
        </p:spPr>
        <p:txBody>
          <a:bodyPr vert="horz" lIns="91440" tIns="45720" rIns="91440" bIns="45720" rtlCol="0" anchor="t" anchorCtr="0">
            <a:noAutofit/>
          </a:bodyPr>
          <a:lstStyle/>
          <a:p>
            <a:r>
              <a:rPr lang="en-US" smtClean="0"/>
              <a:t>Click to edit Master title style</a:t>
            </a:r>
            <a:endParaRPr/>
          </a:p>
        </p:txBody>
      </p:sp>
      <p:sp>
        <p:nvSpPr>
          <p:cNvPr id="3" name="Text Placeholder 2"/>
          <p:cNvSpPr>
            <a:spLocks noGrp="1"/>
          </p:cNvSpPr>
          <p:nvPr>
            <p:ph type="body" idx="1"/>
          </p:nvPr>
        </p:nvSpPr>
        <p:spPr>
          <a:xfrm>
            <a:off x="498474" y="1981200"/>
            <a:ext cx="7556313" cy="4144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dirty="0"/>
          </a:p>
        </p:txBody>
      </p:sp>
      <p:sp>
        <p:nvSpPr>
          <p:cNvPr id="4" name="Date Placeholder 3"/>
          <p:cNvSpPr>
            <a:spLocks noGrp="1"/>
          </p:cNvSpPr>
          <p:nvPr>
            <p:ph type="dt" sz="half" idx="2"/>
          </p:nvPr>
        </p:nvSpPr>
        <p:spPr>
          <a:xfrm>
            <a:off x="6795247" y="6423585"/>
            <a:ext cx="2133600" cy="365125"/>
          </a:xfrm>
          <a:prstGeom prst="rect">
            <a:avLst/>
          </a:prstGeom>
        </p:spPr>
        <p:txBody>
          <a:bodyPr vert="horz" lIns="91440" tIns="45720" rIns="91440" bIns="45720" rtlCol="0" anchor="ctr"/>
          <a:lstStyle>
            <a:lvl1pPr algn="r">
              <a:defRPr sz="1100">
                <a:solidFill>
                  <a:schemeClr val="tx1">
                    <a:lumMod val="65000"/>
                    <a:lumOff val="35000"/>
                  </a:schemeClr>
                </a:solidFill>
              </a:defRPr>
            </a:lvl1pPr>
          </a:lstStyle>
          <a:p>
            <a:fld id="{8CDF3AF4-EA78-C044-A74D-F5C076BC93EF}" type="datetimeFigureOut">
              <a:rPr lang="en-US" smtClean="0"/>
              <a:t>1/10/13</a:t>
            </a:fld>
            <a:endParaRPr lang="en-US"/>
          </a:p>
        </p:txBody>
      </p:sp>
      <p:sp>
        <p:nvSpPr>
          <p:cNvPr id="5" name="Footer Placeholder 4"/>
          <p:cNvSpPr>
            <a:spLocks noGrp="1"/>
          </p:cNvSpPr>
          <p:nvPr>
            <p:ph type="ftr" sz="quarter" idx="3"/>
          </p:nvPr>
        </p:nvSpPr>
        <p:spPr>
          <a:xfrm>
            <a:off x="201706" y="6423585"/>
            <a:ext cx="6122894" cy="365125"/>
          </a:xfrm>
          <a:prstGeom prst="rect">
            <a:avLst/>
          </a:prstGeom>
        </p:spPr>
        <p:txBody>
          <a:bodyPr vert="horz" lIns="91440" tIns="45720" rIns="91440" bIns="45720" rtlCol="0" anchor="ctr"/>
          <a:lstStyle>
            <a:lvl1pPr algn="l">
              <a:defRPr sz="1100">
                <a:solidFill>
                  <a:schemeClr val="tx1">
                    <a:lumMod val="65000"/>
                    <a:lumOff val="35000"/>
                  </a:schemeClr>
                </a:solidFill>
              </a:defRPr>
            </a:lvl1pPr>
          </a:lstStyle>
          <a:p>
            <a:endParaRPr lang="en-US"/>
          </a:p>
        </p:txBody>
      </p:sp>
      <p:sp>
        <p:nvSpPr>
          <p:cNvPr id="6" name="Slide Number Placeholder 5"/>
          <p:cNvSpPr>
            <a:spLocks noGrp="1"/>
          </p:cNvSpPr>
          <p:nvPr>
            <p:ph type="sldNum" sz="quarter" idx="4"/>
          </p:nvPr>
        </p:nvSpPr>
        <p:spPr>
          <a:xfrm>
            <a:off x="8305800" y="242234"/>
            <a:ext cx="554038" cy="365125"/>
          </a:xfrm>
          <a:prstGeom prst="rect">
            <a:avLst/>
          </a:prstGeom>
        </p:spPr>
        <p:txBody>
          <a:bodyPr vert="horz" lIns="91440" tIns="45720" rIns="91440" bIns="45720" rtlCol="0" anchor="ctr"/>
          <a:lstStyle>
            <a:lvl1pPr algn="r">
              <a:defRPr sz="1400">
                <a:solidFill>
                  <a:schemeClr val="bg1"/>
                </a:solidFill>
              </a:defRPr>
            </a:lvl1pPr>
          </a:lstStyle>
          <a:p>
            <a:fld id="{DE7EC0A4-A5E0-F240-921D-B7C6A0F6647D}"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 id="2147483679" r:id="rId19"/>
    <p:sldLayoutId id="2147483680" r:id="rId20"/>
  </p:sldLayoutIdLst>
  <p:txStyles>
    <p:titleStyle>
      <a:lvl1pPr algn="l" defTabSz="914400" rtl="0" eaLnBrk="1" latinLnBrk="0" hangingPunct="1">
        <a:spcBef>
          <a:spcPct val="0"/>
        </a:spcBef>
        <a:buNone/>
        <a:defRPr sz="3600" b="0" kern="1200">
          <a:solidFill>
            <a:schemeClr val="accent1"/>
          </a:solidFill>
          <a:latin typeface="+mj-lt"/>
          <a:ea typeface="+mj-ea"/>
          <a:cs typeface="+mj-cs"/>
        </a:defRPr>
      </a:lvl1pPr>
    </p:titleStyle>
    <p:bodyStyle>
      <a:lvl1pPr marL="228600" indent="-228600" algn="l" defTabSz="914400" rtl="0" eaLnBrk="1" latinLnBrk="0" hangingPunct="1">
        <a:spcBef>
          <a:spcPts val="2000"/>
        </a:spcBef>
        <a:buClr>
          <a:schemeClr val="accent1"/>
        </a:buClr>
        <a:buSzPct val="75000"/>
        <a:buFont typeface="Wingdings" pitchFamily="2" charset="2"/>
        <a:buChar char="n"/>
        <a:defRPr sz="2000" kern="1200">
          <a:solidFill>
            <a:schemeClr val="tx1">
              <a:lumMod val="65000"/>
              <a:lumOff val="35000"/>
            </a:schemeClr>
          </a:solidFill>
          <a:latin typeface="+mn-lt"/>
          <a:ea typeface="+mn-ea"/>
          <a:cs typeface="+mn-cs"/>
        </a:defRPr>
      </a:lvl1pPr>
      <a:lvl2pPr marL="4572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2pPr>
      <a:lvl3pPr marL="6858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3pPr>
      <a:lvl4pPr marL="914400" indent="-228600" algn="l" defTabSz="914400" rtl="0" eaLnBrk="1" latinLnBrk="0" hangingPunct="1">
        <a:spcBef>
          <a:spcPts val="600"/>
        </a:spcBef>
        <a:buClr>
          <a:schemeClr val="accent1">
            <a:lumMod val="60000"/>
            <a:lumOff val="40000"/>
          </a:schemeClr>
        </a:buClr>
        <a:buSzPct val="75000"/>
        <a:buFont typeface="Wingdings" pitchFamily="2" charset="2"/>
        <a:buChar char="n"/>
        <a:defRPr sz="1800" kern="1200">
          <a:solidFill>
            <a:schemeClr val="tx1">
              <a:lumMod val="65000"/>
              <a:lumOff val="35000"/>
            </a:schemeClr>
          </a:solidFill>
          <a:latin typeface="+mn-lt"/>
          <a:ea typeface="+mn-ea"/>
          <a:cs typeface="+mn-cs"/>
        </a:defRPr>
      </a:lvl4pPr>
      <a:lvl5pPr marL="1143000" indent="-228600" algn="l" defTabSz="914400" rtl="0" eaLnBrk="1" latinLnBrk="0" hangingPunct="1">
        <a:spcBef>
          <a:spcPts val="600"/>
        </a:spcBef>
        <a:buClr>
          <a:schemeClr val="accent1"/>
        </a:buClr>
        <a:buSzPct val="75000"/>
        <a:buFont typeface="Wingdings" pitchFamily="2" charset="2"/>
        <a:buChar char="n"/>
        <a:defRPr sz="1800" kern="1200">
          <a:solidFill>
            <a:schemeClr val="tx1">
              <a:lumMod val="65000"/>
              <a:lumOff val="35000"/>
            </a:schemeClr>
          </a:solidFill>
          <a:latin typeface="+mn-lt"/>
          <a:ea typeface="+mn-ea"/>
          <a:cs typeface="+mn-cs"/>
        </a:defRPr>
      </a:lvl5pPr>
      <a:lvl6pPr marL="1377950"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dirty="0" smtClean="0">
          <a:solidFill>
            <a:schemeClr val="tx1">
              <a:lumMod val="65000"/>
              <a:lumOff val="35000"/>
            </a:schemeClr>
          </a:solidFill>
          <a:latin typeface="+mn-lt"/>
          <a:ea typeface="+mn-ea"/>
          <a:cs typeface="+mn-cs"/>
        </a:defRPr>
      </a:lvl6pPr>
      <a:lvl7pPr marL="1603375" indent="-228600" algn="l" defTabSz="914400" rtl="0" eaLnBrk="1" latinLnBrk="0" hangingPunct="1">
        <a:spcBef>
          <a:spcPct val="20000"/>
        </a:spcBef>
        <a:buClr>
          <a:schemeClr val="accent1"/>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7pPr>
      <a:lvl8pPr marL="1830388" indent="-228600" algn="l" defTabSz="914400" rtl="0" eaLnBrk="1" latinLnBrk="0" hangingPunct="1">
        <a:spcBef>
          <a:spcPct val="20000"/>
        </a:spcBef>
        <a:buClr>
          <a:schemeClr val="accent1">
            <a:lumMod val="60000"/>
            <a:lumOff val="40000"/>
          </a:schemeClr>
        </a:buClr>
        <a:buSzPct val="75000"/>
        <a:buFont typeface="Wingdings" pitchFamily="2" charset="2"/>
        <a:buChar char=""/>
        <a:defRPr lang="en-US" sz="1800" kern="1200" baseline="0" dirty="0" smtClean="0">
          <a:solidFill>
            <a:schemeClr val="tx1">
              <a:lumMod val="65000"/>
              <a:lumOff val="35000"/>
            </a:schemeClr>
          </a:solidFill>
          <a:latin typeface="+mn-lt"/>
          <a:ea typeface="+mn-ea"/>
          <a:cs typeface="+mn-cs"/>
        </a:defRPr>
      </a:lvl8pPr>
      <a:lvl9pPr marL="2057400" indent="-228600" algn="l" defTabSz="914400" rtl="0" eaLnBrk="1" latinLnBrk="0" hangingPunct="1">
        <a:spcBef>
          <a:spcPct val="20000"/>
        </a:spcBef>
        <a:buClr>
          <a:schemeClr val="accent1"/>
        </a:buClr>
        <a:buSzPct val="75000"/>
        <a:buFont typeface="Wingdings" pitchFamily="2" charset="2"/>
        <a:buChar char=""/>
        <a:defRPr lang="en-US" sz="1800" kern="1200" baseline="0" dirty="0">
          <a:solidFill>
            <a:schemeClr val="tx1">
              <a:lumMod val="65000"/>
              <a:lumOff val="35000"/>
            </a:schemeClr>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How to Funnel a topic to an argument </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136260566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General Topic</a:t>
            </a:r>
            <a:endParaRPr lang="en-US" dirty="0"/>
          </a:p>
        </p:txBody>
      </p:sp>
      <p:sp>
        <p:nvSpPr>
          <p:cNvPr id="3" name="Content Placeholder 2"/>
          <p:cNvSpPr>
            <a:spLocks noGrp="1"/>
          </p:cNvSpPr>
          <p:nvPr>
            <p:ph idx="1"/>
          </p:nvPr>
        </p:nvSpPr>
        <p:spPr/>
        <p:txBody>
          <a:bodyPr/>
          <a:lstStyle/>
          <a:p>
            <a:r>
              <a:rPr lang="en-US" dirty="0" smtClean="0"/>
              <a:t>I know I want to argue something about the teaching profession, a profession that has come under some attack lately. Here is how I can “funnel” to the claim I plan to make in my paper. </a:t>
            </a:r>
            <a:endParaRPr lang="en-US" dirty="0"/>
          </a:p>
        </p:txBody>
      </p:sp>
    </p:spTree>
    <p:extLst>
      <p:ext uri="{BB962C8B-B14F-4D97-AF65-F5344CB8AC3E}">
        <p14:creationId xmlns:p14="http://schemas.microsoft.com/office/powerpoint/2010/main" val="15514352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useBgFill="1">
        <p:nvSpPr>
          <p:cNvPr id="5" name="Isosceles Triangle 4"/>
          <p:cNvSpPr/>
          <p:nvPr/>
        </p:nvSpPr>
        <p:spPr>
          <a:xfrm rot="10800000">
            <a:off x="1505056" y="956474"/>
            <a:ext cx="6161324" cy="5299809"/>
          </a:xfrm>
          <a:prstGeom prst="triangle">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p>
        </p:txBody>
      </p:sp>
      <p:sp>
        <p:nvSpPr>
          <p:cNvPr id="8" name="TextBox 7"/>
          <p:cNvSpPr txBox="1"/>
          <p:nvPr/>
        </p:nvSpPr>
        <p:spPr>
          <a:xfrm>
            <a:off x="1833374" y="1512785"/>
            <a:ext cx="5268610" cy="461665"/>
          </a:xfrm>
          <a:prstGeom prst="rect">
            <a:avLst/>
          </a:prstGeom>
          <a:noFill/>
        </p:spPr>
        <p:txBody>
          <a:bodyPr wrap="square" rtlCol="0">
            <a:spAutoFit/>
          </a:bodyPr>
          <a:lstStyle/>
          <a:p>
            <a:r>
              <a:rPr lang="en-US" sz="2400" dirty="0" smtClean="0">
                <a:latin typeface="Apple Chancery"/>
                <a:cs typeface="Apple Chancery"/>
              </a:rPr>
              <a:t>How Teacher unions negotiate those </a:t>
            </a:r>
            <a:endParaRPr lang="en-US" sz="2400" dirty="0">
              <a:latin typeface="Apple Chancery"/>
              <a:cs typeface="Apple Chancery"/>
            </a:endParaRPr>
          </a:p>
        </p:txBody>
      </p:sp>
      <p:sp>
        <p:nvSpPr>
          <p:cNvPr id="9" name="TextBox 8"/>
          <p:cNvSpPr txBox="1"/>
          <p:nvPr/>
        </p:nvSpPr>
        <p:spPr>
          <a:xfrm>
            <a:off x="3370700" y="3728777"/>
            <a:ext cx="2555458" cy="830997"/>
          </a:xfrm>
          <a:prstGeom prst="rect">
            <a:avLst/>
          </a:prstGeom>
          <a:noFill/>
        </p:spPr>
        <p:txBody>
          <a:bodyPr wrap="square" rtlCol="0">
            <a:spAutoFit/>
          </a:bodyPr>
          <a:lstStyle/>
          <a:p>
            <a:r>
              <a:rPr lang="en-US" sz="2400" dirty="0" smtClean="0">
                <a:latin typeface="Apple Chancery"/>
                <a:cs typeface="Apple Chancery"/>
              </a:rPr>
              <a:t>Declining respect  for  teachers </a:t>
            </a:r>
            <a:endParaRPr lang="en-US" sz="2400" dirty="0">
              <a:latin typeface="Apple Chancery"/>
              <a:cs typeface="Apple Chancery"/>
            </a:endParaRPr>
          </a:p>
        </p:txBody>
      </p:sp>
      <p:sp>
        <p:nvSpPr>
          <p:cNvPr id="10" name="TextBox 9"/>
          <p:cNvSpPr txBox="1"/>
          <p:nvPr/>
        </p:nvSpPr>
        <p:spPr>
          <a:xfrm>
            <a:off x="1833374" y="1030413"/>
            <a:ext cx="5478427" cy="461665"/>
          </a:xfrm>
          <a:prstGeom prst="rect">
            <a:avLst/>
          </a:prstGeom>
          <a:noFill/>
        </p:spPr>
        <p:txBody>
          <a:bodyPr wrap="square" rtlCol="0">
            <a:spAutoFit/>
          </a:bodyPr>
          <a:lstStyle/>
          <a:p>
            <a:r>
              <a:rPr lang="en-US" sz="2400" dirty="0" smtClean="0">
                <a:latin typeface="Apple Chancery"/>
                <a:cs typeface="Apple Chancery"/>
              </a:rPr>
              <a:t>Teacher pay and benefits</a:t>
            </a:r>
            <a:endParaRPr lang="en-US" sz="2400" dirty="0">
              <a:latin typeface="Apple Chancery"/>
              <a:cs typeface="Apple Chancery"/>
            </a:endParaRPr>
          </a:p>
        </p:txBody>
      </p:sp>
      <p:sp>
        <p:nvSpPr>
          <p:cNvPr id="11" name="TextBox 10"/>
          <p:cNvSpPr txBox="1"/>
          <p:nvPr/>
        </p:nvSpPr>
        <p:spPr>
          <a:xfrm>
            <a:off x="3041468" y="2897780"/>
            <a:ext cx="2884690" cy="830997"/>
          </a:xfrm>
          <a:prstGeom prst="rect">
            <a:avLst/>
          </a:prstGeom>
          <a:noFill/>
        </p:spPr>
        <p:txBody>
          <a:bodyPr wrap="square" rtlCol="0">
            <a:spAutoFit/>
          </a:bodyPr>
          <a:lstStyle/>
          <a:p>
            <a:r>
              <a:rPr lang="en-US" sz="2400" dirty="0" smtClean="0">
                <a:latin typeface="Apple Chancery"/>
                <a:cs typeface="Apple Chancery"/>
              </a:rPr>
              <a:t>High class size and performance data</a:t>
            </a:r>
            <a:endParaRPr lang="en-US" sz="2400" dirty="0">
              <a:latin typeface="Apple Chancery"/>
              <a:cs typeface="Apple Chancery"/>
            </a:endParaRPr>
          </a:p>
        </p:txBody>
      </p:sp>
      <p:sp>
        <p:nvSpPr>
          <p:cNvPr id="12" name="TextBox 11"/>
          <p:cNvSpPr txBox="1"/>
          <p:nvPr/>
        </p:nvSpPr>
        <p:spPr>
          <a:xfrm>
            <a:off x="2401232" y="1974450"/>
            <a:ext cx="4418554" cy="461665"/>
          </a:xfrm>
          <a:prstGeom prst="rect">
            <a:avLst/>
          </a:prstGeom>
          <a:noFill/>
        </p:spPr>
        <p:txBody>
          <a:bodyPr wrap="square" rtlCol="0">
            <a:spAutoFit/>
          </a:bodyPr>
          <a:lstStyle/>
          <a:p>
            <a:r>
              <a:rPr lang="en-US" sz="2400" dirty="0" smtClean="0">
                <a:latin typeface="Apple Chancery"/>
                <a:cs typeface="Apple Chancery"/>
              </a:rPr>
              <a:t>How teachers are licensed </a:t>
            </a:r>
            <a:endParaRPr lang="en-US" sz="2400" dirty="0">
              <a:latin typeface="Apple Chancery"/>
              <a:cs typeface="Apple Chancery"/>
            </a:endParaRPr>
          </a:p>
        </p:txBody>
      </p:sp>
      <p:sp>
        <p:nvSpPr>
          <p:cNvPr id="14" name="TextBox 13"/>
          <p:cNvSpPr txBox="1"/>
          <p:nvPr/>
        </p:nvSpPr>
        <p:spPr>
          <a:xfrm>
            <a:off x="2321014" y="6256284"/>
            <a:ext cx="6553266" cy="461665"/>
          </a:xfrm>
          <a:prstGeom prst="rect">
            <a:avLst/>
          </a:prstGeom>
          <a:noFill/>
        </p:spPr>
        <p:txBody>
          <a:bodyPr wrap="square" rtlCol="0">
            <a:spAutoFit/>
          </a:bodyPr>
          <a:lstStyle/>
          <a:p>
            <a:r>
              <a:rPr lang="en-US" sz="2400" dirty="0" smtClean="0">
                <a:latin typeface="Apple Chancery"/>
                <a:cs typeface="Apple Chancery"/>
              </a:rPr>
              <a:t>  Ohio’s new teacher evaluation laws </a:t>
            </a:r>
            <a:endParaRPr lang="en-US" sz="2400" dirty="0">
              <a:latin typeface="Apple Chancery"/>
              <a:cs typeface="Apple Chancery"/>
            </a:endParaRPr>
          </a:p>
        </p:txBody>
      </p:sp>
      <p:sp>
        <p:nvSpPr>
          <p:cNvPr id="15" name="TextBox 14"/>
          <p:cNvSpPr txBox="1"/>
          <p:nvPr/>
        </p:nvSpPr>
        <p:spPr>
          <a:xfrm>
            <a:off x="2726085" y="2436115"/>
            <a:ext cx="3827180" cy="461665"/>
          </a:xfrm>
          <a:prstGeom prst="rect">
            <a:avLst/>
          </a:prstGeom>
          <a:noFill/>
        </p:spPr>
        <p:txBody>
          <a:bodyPr wrap="square" rtlCol="0">
            <a:spAutoFit/>
          </a:bodyPr>
          <a:lstStyle/>
          <a:p>
            <a:r>
              <a:rPr lang="en-US" sz="2400" dirty="0" smtClean="0">
                <a:latin typeface="Apple Chancery"/>
                <a:cs typeface="Apple Chancery"/>
              </a:rPr>
              <a:t>How in demand are teachers</a:t>
            </a:r>
            <a:endParaRPr lang="en-US" sz="2400" dirty="0">
              <a:latin typeface="Apple Chancery"/>
              <a:cs typeface="Apple Chancery"/>
            </a:endParaRPr>
          </a:p>
        </p:txBody>
      </p:sp>
    </p:spTree>
    <p:extLst>
      <p:ext uri="{BB962C8B-B14F-4D97-AF65-F5344CB8AC3E}">
        <p14:creationId xmlns:p14="http://schemas.microsoft.com/office/powerpoint/2010/main" val="33201354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Initial </a:t>
            </a:r>
            <a:r>
              <a:rPr lang="en-US" dirty="0" err="1" smtClean="0"/>
              <a:t>Quesiton</a:t>
            </a:r>
            <a:r>
              <a:rPr lang="en-US" dirty="0" smtClean="0"/>
              <a:t>/Stand </a:t>
            </a:r>
            <a:endParaRPr lang="en-US" dirty="0"/>
          </a:p>
        </p:txBody>
      </p:sp>
      <p:sp>
        <p:nvSpPr>
          <p:cNvPr id="3" name="Content Placeholder 2"/>
          <p:cNvSpPr>
            <a:spLocks noGrp="1"/>
          </p:cNvSpPr>
          <p:nvPr>
            <p:ph idx="1"/>
          </p:nvPr>
        </p:nvSpPr>
        <p:spPr/>
        <p:txBody>
          <a:bodyPr/>
          <a:lstStyle/>
          <a:p>
            <a:pPr marL="0" indent="0">
              <a:buNone/>
            </a:pPr>
            <a:r>
              <a:rPr lang="en-US" dirty="0" smtClean="0"/>
              <a:t>I plan to argue that the new laws, HB 153 and SB 316 must be evaluated closely as they are implemented in the coming years because of the potential to place too much emphasis on matters that the teacher cannot control. </a:t>
            </a:r>
            <a:endParaRPr lang="en-US" dirty="0"/>
          </a:p>
        </p:txBody>
      </p:sp>
    </p:spTree>
    <p:extLst>
      <p:ext uri="{BB962C8B-B14F-4D97-AF65-F5344CB8AC3E}">
        <p14:creationId xmlns:p14="http://schemas.microsoft.com/office/powerpoint/2010/main" val="82505644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Pre-Research</a:t>
            </a:r>
            <a:endParaRPr lang="en-US" dirty="0"/>
          </a:p>
        </p:txBody>
      </p:sp>
      <p:sp>
        <p:nvSpPr>
          <p:cNvPr id="3" name="Content Placeholder 2"/>
          <p:cNvSpPr>
            <a:spLocks noGrp="1"/>
          </p:cNvSpPr>
          <p:nvPr>
            <p:ph idx="1"/>
          </p:nvPr>
        </p:nvSpPr>
        <p:spPr/>
        <p:txBody>
          <a:bodyPr/>
          <a:lstStyle/>
          <a:p>
            <a:r>
              <a:rPr lang="en-US" dirty="0" smtClean="0"/>
              <a:t>I will begin by gathering details about my topic, looking at factual information, as well as materials in support of my topic. Once I know more about the bill, how it will be implemented and why it was introduced, I will need to reevaluate my stand, revise it as necessary and only then will I begin to research it and take notes for my paper. </a:t>
            </a:r>
            <a:endParaRPr lang="en-US" dirty="0"/>
          </a:p>
        </p:txBody>
      </p:sp>
    </p:spTree>
    <p:extLst>
      <p:ext uri="{BB962C8B-B14F-4D97-AF65-F5344CB8AC3E}">
        <p14:creationId xmlns:p14="http://schemas.microsoft.com/office/powerpoint/2010/main" val="139824240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Your turn</a:t>
            </a:r>
            <a:endParaRPr lang="en-US" dirty="0"/>
          </a:p>
        </p:txBody>
      </p:sp>
      <p:sp>
        <p:nvSpPr>
          <p:cNvPr id="3" name="Content Placeholder 2"/>
          <p:cNvSpPr>
            <a:spLocks noGrp="1"/>
          </p:cNvSpPr>
          <p:nvPr>
            <p:ph idx="1"/>
          </p:nvPr>
        </p:nvSpPr>
        <p:spPr/>
        <p:txBody>
          <a:bodyPr/>
          <a:lstStyle/>
          <a:p>
            <a:pPr marL="0" indent="0">
              <a:buNone/>
            </a:pPr>
            <a:r>
              <a:rPr lang="en-US" dirty="0" smtClean="0"/>
              <a:t>We need to help you gather broad topics.</a:t>
            </a:r>
          </a:p>
          <a:p>
            <a:pPr marL="0" indent="0">
              <a:buNone/>
            </a:pPr>
            <a:r>
              <a:rPr lang="en-US" dirty="0" smtClean="0"/>
              <a:t>You will gather in small groups around a very broad topic category. As a group, you will spend five minutes brainstorming sub-topics under that category. When time is called, your group will move to the next topic category and try to add to the list that has been created. </a:t>
            </a:r>
          </a:p>
          <a:p>
            <a:pPr marL="0" indent="0">
              <a:buNone/>
            </a:pPr>
            <a:endParaRPr lang="en-US" dirty="0"/>
          </a:p>
          <a:p>
            <a:pPr marL="0" indent="0">
              <a:buNone/>
            </a:pPr>
            <a:endParaRPr lang="en-US" dirty="0"/>
          </a:p>
        </p:txBody>
      </p:sp>
    </p:spTree>
    <p:extLst>
      <p:ext uri="{BB962C8B-B14F-4D97-AF65-F5344CB8AC3E}">
        <p14:creationId xmlns:p14="http://schemas.microsoft.com/office/powerpoint/2010/main" val="230141702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t>Topics Categories for the groups include:</a:t>
            </a:r>
          </a:p>
          <a:p>
            <a:pPr lvl="1"/>
            <a:r>
              <a:rPr lang="en-US" dirty="0" smtClean="0"/>
              <a:t>Sexuality and Gender</a:t>
            </a:r>
          </a:p>
          <a:p>
            <a:pPr lvl="1"/>
            <a:r>
              <a:rPr lang="en-US" dirty="0" smtClean="0"/>
              <a:t>Sports and Entertainment</a:t>
            </a:r>
          </a:p>
          <a:p>
            <a:pPr lvl="1"/>
            <a:r>
              <a:rPr lang="en-US" dirty="0" smtClean="0"/>
              <a:t>Politics</a:t>
            </a:r>
          </a:p>
          <a:p>
            <a:pPr lvl="1"/>
            <a:r>
              <a:rPr lang="en-US" dirty="0" smtClean="0"/>
              <a:t>Race</a:t>
            </a:r>
          </a:p>
          <a:p>
            <a:pPr lvl="1"/>
            <a:r>
              <a:rPr lang="en-US" dirty="0" smtClean="0"/>
              <a:t>Social Media and Technology</a:t>
            </a:r>
          </a:p>
          <a:p>
            <a:pPr lvl="1"/>
            <a:r>
              <a:rPr lang="en-US" dirty="0" smtClean="0"/>
              <a:t>Science and Environment </a:t>
            </a:r>
          </a:p>
        </p:txBody>
      </p:sp>
    </p:spTree>
    <p:extLst>
      <p:ext uri="{BB962C8B-B14F-4D97-AF65-F5344CB8AC3E}">
        <p14:creationId xmlns:p14="http://schemas.microsoft.com/office/powerpoint/2010/main" val="44533739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r>
              <a:rPr lang="en-US" dirty="0" smtClean="0"/>
              <a:t>Time is up. Topic categories and brainstormed subtopics will be posted, and you will be given time to consider  a subtopic you hope to research for the paper. </a:t>
            </a:r>
            <a:r>
              <a:rPr lang="en-US" b="1" i="1" dirty="0" smtClean="0"/>
              <a:t>At this point, it is not appropriate for you to have a claim (stand) you want to make, only a general topic</a:t>
            </a:r>
            <a:r>
              <a:rPr lang="en-US" dirty="0" smtClean="0"/>
              <a:t>. </a:t>
            </a:r>
          </a:p>
          <a:p>
            <a:r>
              <a:rPr lang="en-US" dirty="0" smtClean="0"/>
              <a:t>HW: If you have not selected a general subtopic, you must do so before next class</a:t>
            </a:r>
            <a:r>
              <a:rPr lang="en-US" smtClean="0"/>
              <a:t>.  </a:t>
            </a:r>
            <a:endParaRPr lang="en-US" dirty="0"/>
          </a:p>
        </p:txBody>
      </p:sp>
    </p:spTree>
    <p:extLst>
      <p:ext uri="{BB962C8B-B14F-4D97-AF65-F5344CB8AC3E}">
        <p14:creationId xmlns:p14="http://schemas.microsoft.com/office/powerpoint/2010/main" val="561356997"/>
      </p:ext>
    </p:extLst>
  </p:cSld>
  <p:clrMapOvr>
    <a:masterClrMapping/>
  </p:clrMapOvr>
</p:sld>
</file>

<file path=ppt/theme/theme1.xml><?xml version="1.0" encoding="utf-8"?>
<a:theme xmlns:a="http://schemas.openxmlformats.org/drawingml/2006/main" name="Advantage">
  <a:themeElements>
    <a:clrScheme name="Advantage">
      <a:dk1>
        <a:sysClr val="windowText" lastClr="000000"/>
      </a:dk1>
      <a:lt1>
        <a:sysClr val="window" lastClr="FFFFFF"/>
      </a:lt1>
      <a:dk2>
        <a:srgbClr val="2B142D"/>
      </a:dk2>
      <a:lt2>
        <a:srgbClr val="C3AFCC"/>
      </a:lt2>
      <a:accent1>
        <a:srgbClr val="663366"/>
      </a:accent1>
      <a:accent2>
        <a:srgbClr val="330F42"/>
      </a:accent2>
      <a:accent3>
        <a:srgbClr val="666699"/>
      </a:accent3>
      <a:accent4>
        <a:srgbClr val="999966"/>
      </a:accent4>
      <a:accent5>
        <a:srgbClr val="F7901E"/>
      </a:accent5>
      <a:accent6>
        <a:srgbClr val="A3A101"/>
      </a:accent6>
      <a:hlink>
        <a:srgbClr val="BC5FBC"/>
      </a:hlink>
      <a:folHlink>
        <a:srgbClr val="9775A7"/>
      </a:folHlink>
    </a:clrScheme>
    <a:fontScheme name="Advantage">
      <a:majorFont>
        <a:latin typeface="Rockwell"/>
        <a:ea typeface=""/>
        <a:cs typeface=""/>
        <a:font script="Jpan" typeface="ＭＳ ゴシック"/>
        <a:font script="Hans" typeface="宋体"/>
        <a:font script="Hant" typeface="新細明體"/>
      </a:majorFont>
      <a:minorFont>
        <a:latin typeface="Rockwell"/>
        <a:ea typeface=""/>
        <a:cs typeface=""/>
        <a:font script="Jpan" typeface="ＭＳ ゴシック"/>
        <a:font script="Hans" typeface="宋体"/>
        <a:font script="Hant" typeface="新細明體"/>
      </a:minorFont>
    </a:fontScheme>
    <a:fmtScheme name="Advantage">
      <a:fillStyleLst>
        <a:solidFill>
          <a:schemeClr val="phClr"/>
        </a:solidFill>
        <a:gradFill rotWithShape="1">
          <a:gsLst>
            <a:gs pos="0">
              <a:schemeClr val="phClr">
                <a:tint val="100000"/>
                <a:shade val="40000"/>
                <a:alpha val="100000"/>
                <a:satMod val="150000"/>
                <a:lumMod val="100000"/>
              </a:schemeClr>
            </a:gs>
            <a:gs pos="100000">
              <a:schemeClr val="phClr">
                <a:tint val="70000"/>
                <a:shade val="100000"/>
                <a:alpha val="100000"/>
                <a:satMod val="200000"/>
                <a:lumMod val="100000"/>
              </a:schemeClr>
            </a:gs>
          </a:gsLst>
          <a:lin ang="6000000" scaled="1"/>
        </a:gradFill>
        <a:gradFill rotWithShape="1">
          <a:gsLst>
            <a:gs pos="0">
              <a:schemeClr val="phClr">
                <a:shade val="40000"/>
                <a:alpha val="100000"/>
                <a:satMod val="150000"/>
                <a:lumMod val="100000"/>
              </a:schemeClr>
            </a:gs>
            <a:gs pos="100000">
              <a:schemeClr val="phClr">
                <a:tint val="70000"/>
                <a:shade val="100000"/>
                <a:alpha val="100000"/>
                <a:satMod val="200000"/>
                <a:lumMod val="100000"/>
              </a:schemeClr>
            </a:gs>
          </a:gsLst>
          <a:lin ang="5400000" scaled="1"/>
        </a:gra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innerShdw blurRad="50800" dist="25400" dir="13500000">
              <a:srgbClr val="FFFFFF">
                <a:alpha val="75000"/>
              </a:srgbClr>
            </a:innerShdw>
            <a:outerShdw blurRad="63500" dist="25400" dir="5400000" rotWithShape="0">
              <a:srgbClr val="808080">
                <a:alpha val="75000"/>
              </a:srgbClr>
            </a:outerShdw>
          </a:effectLst>
        </a:effectStyle>
        <a:effectStyle>
          <a:effectLst/>
          <a:scene3d>
            <a:camera prst="orthographicFront">
              <a:rot lat="0" lon="0" rev="0"/>
            </a:camera>
            <a:lightRig rig="twoPt" dir="tl">
              <a:rot lat="0" lon="0" rev="4500000"/>
            </a:lightRig>
          </a:scene3d>
          <a:sp3d>
            <a:bevelT w="63500" h="50800"/>
          </a:sp3d>
        </a:effectStyle>
      </a:effectStyleLst>
      <a:bgFillStyleLst>
        <a:solidFill>
          <a:schemeClr val="phClr"/>
        </a:solidFill>
        <a:gradFill rotWithShape="1">
          <a:gsLst>
            <a:gs pos="0">
              <a:schemeClr val="phClr">
                <a:tint val="40000"/>
                <a:satMod val="1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Advantage.thmx</Template>
  <TotalTime>4420</TotalTime>
  <Words>375</Words>
  <Application>Microsoft Macintosh PowerPoint</Application>
  <PresentationFormat>On-screen Show (4:3)</PresentationFormat>
  <Paragraphs>26</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Advantage</vt:lpstr>
      <vt:lpstr>How to Funnel a topic to an argument </vt:lpstr>
      <vt:lpstr>General Topic</vt:lpstr>
      <vt:lpstr>PowerPoint Presentation</vt:lpstr>
      <vt:lpstr>Initial Quesiton/Stand </vt:lpstr>
      <vt:lpstr>Pre-Research</vt:lpstr>
      <vt:lpstr>Your turn</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How to Funnel a topic to an argument </dc:title>
  <dc:creator>Beth Walsh-Moorman</dc:creator>
  <cp:lastModifiedBy>Beth Walsh-Moorman</cp:lastModifiedBy>
  <cp:revision>2</cp:revision>
  <dcterms:created xsi:type="dcterms:W3CDTF">2013-01-08T01:13:49Z</dcterms:created>
  <dcterms:modified xsi:type="dcterms:W3CDTF">2013-01-11T03:05:15Z</dcterms:modified>
</cp:coreProperties>
</file>